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58" r:id="rId4"/>
  </p:sldMasterIdLst>
  <p:notesMasterIdLst>
    <p:notesMasterId r:id="rId43"/>
  </p:notesMasterIdLst>
  <p:sldIdLst>
    <p:sldId id="2147482540" r:id="rId5"/>
    <p:sldId id="2147482597" r:id="rId6"/>
    <p:sldId id="2147482431" r:id="rId7"/>
    <p:sldId id="2147482589" r:id="rId8"/>
    <p:sldId id="2147482543" r:id="rId9"/>
    <p:sldId id="2147482603" r:id="rId10"/>
    <p:sldId id="2147482605" r:id="rId11"/>
    <p:sldId id="2147482604" r:id="rId12"/>
    <p:sldId id="2147482606" r:id="rId13"/>
    <p:sldId id="2147482544" r:id="rId14"/>
    <p:sldId id="2147482607" r:id="rId15"/>
    <p:sldId id="2147482608" r:id="rId16"/>
    <p:sldId id="2147482609" r:id="rId17"/>
    <p:sldId id="2147482611" r:id="rId18"/>
    <p:sldId id="2147482610" r:id="rId19"/>
    <p:sldId id="2147482612" r:id="rId20"/>
    <p:sldId id="2147482614" r:id="rId21"/>
    <p:sldId id="2147482616" r:id="rId22"/>
    <p:sldId id="2147482617" r:id="rId23"/>
    <p:sldId id="2147482615" r:id="rId24"/>
    <p:sldId id="2147482619" r:id="rId25"/>
    <p:sldId id="2147482613" r:id="rId26"/>
    <p:sldId id="2147482618" r:id="rId27"/>
    <p:sldId id="2147482620" r:id="rId28"/>
    <p:sldId id="2147482622" r:id="rId29"/>
    <p:sldId id="2147482623" r:id="rId30"/>
    <p:sldId id="2147482625" r:id="rId31"/>
    <p:sldId id="2147482626" r:id="rId32"/>
    <p:sldId id="2147482631" r:id="rId33"/>
    <p:sldId id="2147482627" r:id="rId34"/>
    <p:sldId id="2147482629" r:id="rId35"/>
    <p:sldId id="2147482628" r:id="rId36"/>
    <p:sldId id="2147482630" r:id="rId37"/>
    <p:sldId id="2147482624" r:id="rId38"/>
    <p:sldId id="2147482601" r:id="rId39"/>
    <p:sldId id="2147482602" r:id="rId40"/>
    <p:sldId id="2147482545" r:id="rId41"/>
    <p:sldId id="2147482421" r:id="rId42"/>
  </p:sldIdLst>
  <p:sldSz cx="12192000" cy="6858000"/>
  <p:notesSz cx="6858000" cy="9144000"/>
  <p:embeddedFontLst>
    <p:embeddedFont>
      <p:font typeface="CiscoSans" panose="020B0503020201020303" pitchFamily="34" charset="0"/>
      <p:regular r:id="rId44"/>
    </p:embeddedFont>
    <p:embeddedFont>
      <p:font typeface="CiscoSansTT" panose="020B0503020201020303" pitchFamily="34" charset="0"/>
      <p:regular r:id="rId45"/>
      <p:bold r:id="rId46"/>
      <p:italic r:id="rId47"/>
      <p:boldItalic r:id="rId48"/>
    </p:embeddedFont>
    <p:embeddedFont>
      <p:font typeface="CiscoSansTT Light" panose="020B0503020201020303" pitchFamily="34" charset="0"/>
      <p:regular r:id="rId49"/>
    </p:embeddedFont>
    <p:embeddedFont>
      <p:font typeface="CiscoSansTT Medium" panose="020B0903020201090303" pitchFamily="34" charset="0"/>
      <p:regular r:id="rId50"/>
      <p:italic r:id="rId51"/>
    </p:embeddedFont>
    <p:embeddedFont>
      <p:font typeface="MS PGothic" panose="020B0600070205080204" pitchFamily="34" charset="-128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F26B43"/>
          </p15:clr>
        </p15:guide>
        <p15:guide id="3" orient="horz" pos="2160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07C9ECE2-8344-54C3-BE6B-8118A58B5632}" name="Kathlen Moreno" initials="KM" userId="S::kmoreno@decdesign.com::277c580d-39ec-4692-a51b-c080b849c6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A7481"/>
    <a:srgbClr val="525E6C"/>
    <a:srgbClr val="E6E6E6"/>
    <a:srgbClr val="07182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6" autoAdjust="0"/>
    <p:restoredTop sz="75488"/>
  </p:normalViewPr>
  <p:slideViewPr>
    <p:cSldViewPr snapToGrid="0">
      <p:cViewPr varScale="1">
        <p:scale>
          <a:sx n="107" d="100"/>
          <a:sy n="107" d="100"/>
        </p:scale>
        <p:origin x="2928" y="1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2104B-A22A-485F-8181-8B2CD5833538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B4990-0A23-4A10-BE7D-7E64CAB8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iscoSansTT" panose="020B05030202010203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5174-1373-5563-BD55-7EC480F1F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1E21B-A1D8-7398-D384-91CA7885E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C1F5-1D75-CCB2-B5C1-22F7AE7CC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session.</a:t>
            </a:r>
          </a:p>
          <a:p>
            <a:endParaRPr lang="en-US" dirty="0"/>
          </a:p>
          <a:p>
            <a:r>
              <a:rPr lang="en-US" dirty="0"/>
              <a:t>I would like to start with a question. Have you heard about </a:t>
            </a:r>
            <a:r>
              <a:rPr lang="en-US" dirty="0" err="1"/>
              <a:t>ThounsandEyes</a:t>
            </a:r>
            <a:r>
              <a:rPr lang="en-US" dirty="0"/>
              <a:t>/Splunk/</a:t>
            </a:r>
            <a:r>
              <a:rPr lang="en-US" dirty="0" err="1"/>
              <a:t>OpenTelemetry</a:t>
            </a:r>
            <a:r>
              <a:rPr lang="en-US" dirty="0"/>
              <a:t>? You are lucky</a:t>
            </a:r>
          </a:p>
          <a:p>
            <a:endParaRPr lang="en-US" dirty="0"/>
          </a:p>
          <a:p>
            <a:r>
              <a:rPr lang="en-US" dirty="0"/>
              <a:t>Today, we are going to learn how to 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C1515-8E61-5120-B636-FAE7C7E60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4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938FD-B702-D4D9-3F96-796625D6C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ACC3B-AC0D-6B2E-086F-59B54BB45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EBE910-9AD7-96E7-36BF-C65FAF22A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1F1F"/>
              </a:solidFill>
              <a:effectLst/>
              <a:latin typeface="+mn-lt"/>
            </a:endParaRP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+mn-lt"/>
              </a:rPr>
              <a:t>Navigate to </a:t>
            </a:r>
            <a:r>
              <a:rPr lang="en-GB" dirty="0">
                <a:latin typeface="+mn-lt"/>
              </a:rPr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+mn-lt"/>
              </a:rPr>
              <a:t> -&gt; </a:t>
            </a:r>
            <a:r>
              <a:rPr lang="en-GB" dirty="0" err="1">
                <a:latin typeface="+mn-lt"/>
              </a:rPr>
              <a:t>devnet’s</a:t>
            </a:r>
            <a:r>
              <a:rPr lang="en-GB" dirty="0">
                <a:latin typeface="+mn-lt"/>
              </a:rPr>
              <a:t>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+mn-lt"/>
              </a:rPr>
              <a:t>Identify the collection </a:t>
            </a:r>
            <a:r>
              <a:rPr lang="en-GB" dirty="0">
                <a:latin typeface="+mn-lt"/>
              </a:rPr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+mn-lt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+mn-lt"/>
              </a:rPr>
              <a:t> 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5AECA-ABC7-86C9-B6EA-9E8DD05F8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99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A60D0-2EBA-8403-A60E-8F8AA51D1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E5313-9BA8-E4C7-3F4E-0E4563DEA7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BD775-F22A-8649-7C0F-1C8FE8477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3D02D-CE70-8ABC-56D5-B4DF9EBB0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7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C33CA-4FD7-7C58-92D3-1EA32A819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1FF03-69CB-581B-2323-BE9B9179B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7FDD6-B532-5FAB-6F78-2DB932139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F99D-2605-C8B5-62B2-B33B4D18C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20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050D1-C336-A975-C069-95A05A2C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77329-3900-EC59-916A-3AE18650C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0EFF8-41CE-D7B7-637F-415A49970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7411-ACF6-5967-C568-B92CEB714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9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B913D-3826-CDA7-6B11-94F7AB67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F81680-191D-436B-2E5C-779A4AF4A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F6FA4F-E818-FADC-646D-B3FE3D1C2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4256E-9997-A7E5-E3F1-A2285541F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54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B337B-F050-FDF9-4D92-4B708E81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C0FE8-07F3-ECC1-2010-7F01D013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40984-00D1-22FF-AAEE-C2F08B15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FF1E8-5125-05AB-295F-123C7D32A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6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BAC7-62AB-4A87-13F2-C707FD58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F7C7A-0F64-4288-DBD1-9CFD953B8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96CB2-77A3-B3DE-3B62-1CE858B34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4901A-7536-F11C-E946-1C4294C59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F93F-3182-379F-D1AD-A44F20520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BEEE4-4962-7589-5B41-E3B3092C5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8F445-2DD5-F648-448D-840276BE1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7C622-5DCD-2072-40F5-C36C7C74A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56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1DC80-891A-57A8-6C6A-5F077F484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3B816-D623-E390-7FA4-5D6132737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8AE659-60B0-0A49-EA53-475A9FFED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4D5D5-AF7D-379B-BC7E-0DBC77D5F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7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7428-BF4E-691F-A82F-701F72CD3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CE0DC-D17D-53C8-43CA-ED1FB22B8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41187-8649-9552-9A69-FB28C5BF3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8BA2-007D-5E28-DC05-641ED4D9A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As you know there is a channel for all the session during all Cisco Live.</a:t>
            </a:r>
          </a:p>
          <a:p>
            <a:r>
              <a:rPr lang="en-ES" dirty="0"/>
              <a:t>Feel free to make any question, I will be more than happy to answer.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0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FA5F9-F03D-6794-EB12-8FBB5D79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BE864-1076-66DC-0B38-9A1F4BDA4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8AAF6-FAA3-F0B7-A67A-ECDDD511D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80872-D8B5-27E3-AD1D-873E16DF1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8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2B81D-A563-6F32-D14B-331CA2296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102CF-0CBC-D0F3-DBA2-41F99EF9F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0B19A-9393-B3A0-3F3F-15AFDCB1D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035-11A1-5DBA-F31E-8C5980930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3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ACA4E-1952-3AC3-D50D-B3493E36A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B3254-8FF2-36B6-C56C-1B91374D7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4FEDC-0FA1-1EDF-E52F-5EB5788A4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The [Cisco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ThousandEyes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 App for Splunk](</a:t>
            </a:r>
            <a:r>
              <a:rPr lang="en-GB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https://</a:t>
            </a:r>
            <a:r>
              <a:rPr lang="en-GB" sz="1200" b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splunkbase.splunk.com</a:t>
            </a:r>
            <a:r>
              <a:rPr lang="en-GB" sz="1200" b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/app/7719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) enables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collectos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analyze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:</a:t>
            </a:r>
          </a:p>
          <a:p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- CEA (Cloud and Enterprise Agent) and Endpoint test results data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- Event and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CiscoSansTT" panose="020B0503020201020303" pitchFamily="34" charset="0"/>
              </a:rPr>
              <a:t>- Activity logs</a:t>
            </a:r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472C1-11DF-19D6-A00E-AC0E9DFAA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9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FD31C-8C23-C259-A305-D24A45E25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1A468-2D5B-9474-0298-CA0EF13B2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545CD-A783-A099-546F-062540B56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48AF3-A8BF-4E3E-1EF6-0AD648CF8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80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0DE5-3E37-C9B4-F3DB-FF4E8476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4603D-FF2C-41A4-1445-88ED201F80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0A9AD-2CDC-9872-AD49-8B51D529C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</a:t>
            </a:r>
            <a:r>
              <a:rPr lang="en-GB" dirty="0"/>
              <a:t>T</a:t>
            </a:r>
            <a:r>
              <a:rPr lang="en-ES" dirty="0"/>
              <a:t>odo: screenshot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3EE5-7064-B771-ED51-924F8FF0C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45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897CF-0C6D-092F-6315-9887FAFEC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A278C2-D2F7-9666-A611-4E9101048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313EE-12F3-5B7F-394B-E6E58D85E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</a:t>
            </a:r>
            <a:r>
              <a:rPr lang="en-GB" dirty="0"/>
              <a:t>T</a:t>
            </a:r>
            <a:r>
              <a:rPr lang="en-ES" dirty="0"/>
              <a:t>odo: screenshot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31AC7-9F93-632B-ECF7-7BB702AD4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35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B837-C8E4-5A87-BECB-DE869DE13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E3F21-A176-8096-6113-A2457A8BF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C9BDD-DF84-6785-6C30-01D501B27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</a:t>
            </a:r>
            <a:r>
              <a:rPr lang="en-GB" dirty="0"/>
              <a:t>T</a:t>
            </a:r>
            <a:r>
              <a:rPr lang="en-ES" dirty="0"/>
              <a:t>odo: screenshot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C745B-EC33-751D-EB00-0766523E8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59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0B62F-F2D5-F26B-55E4-B28642524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3D607-D270-3AA5-6E76-740E6FD02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0B6E4-1E50-3890-8276-96C40E895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</a:t>
            </a:r>
            <a:r>
              <a:rPr lang="en-GB" dirty="0"/>
              <a:t>T</a:t>
            </a:r>
            <a:r>
              <a:rPr lang="en-ES" dirty="0"/>
              <a:t>odo: screenshot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F42F7-CB6F-EF88-03FE-5C3AFB2C7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45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you imagine detecting a outages from hours to minutes? </a:t>
            </a:r>
          </a:p>
          <a:p>
            <a:r>
              <a:rPr lang="en-US" dirty="0"/>
              <a:t>Changing from screaming customers to proactive solutions? </a:t>
            </a:r>
          </a:p>
          <a:p>
            <a:endParaRPr lang="en-US" dirty="0"/>
          </a:p>
          <a:p>
            <a:r>
              <a:rPr lang="en-US" dirty="0"/>
              <a:t>Our key message is to detect outages instantaneously using </a:t>
            </a:r>
            <a:r>
              <a:rPr lang="en-US" dirty="0" err="1"/>
              <a:t>ThousandEyes</a:t>
            </a:r>
            <a:r>
              <a:rPr lang="en-US" dirty="0"/>
              <a:t>.</a:t>
            </a:r>
          </a:p>
          <a:p>
            <a:r>
              <a:rPr lang="en-US" dirty="0"/>
              <a:t>That is why we are all here. Send </a:t>
            </a:r>
            <a:r>
              <a:rPr lang="en-US" dirty="0" err="1"/>
              <a:t>ThousandEyes</a:t>
            </a:r>
            <a:r>
              <a:rPr lang="en-US" dirty="0"/>
              <a:t> network data to Splunk and detect the issues quickly.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7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</a:t>
            </a:r>
          </a:p>
          <a:p>
            <a:pPr marL="171450" lvl="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 to meet the speaker: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am Antonio Jimenez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Working on Cisco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2 years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 on Observability and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OpenTelemetry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during the last 4 years 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my free time I love traveling and running tech meetup</a:t>
            </a:r>
          </a:p>
          <a:p>
            <a:endParaRPr lang="en-U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9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+mn-lt"/>
              </a:rPr>
              <a:t>Cloud Native Computing Foundation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+mn-lt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+mn-lt"/>
              </a:rPr>
              <a:t>- Vendor agnostic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01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54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06EF6-02F8-81E0-B45E-FEC4BED1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539BE-6175-A5FC-1E89-EB99CCF62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EF0A6-2878-8A7E-884F-450372FFA8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1F1F"/>
              </a:solidFill>
              <a:effectLst/>
              <a:latin typeface="+mn-lt"/>
            </a:endParaRPr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2C858-D012-2BEA-3AFC-DAC87CAB9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B228B-0588-260A-DB37-ED18ECBEF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45B0CF-E24D-F226-EB00-D119CFF9F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E1DAB8-F7AE-92CC-F6D9-D9AD2AE2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1F1F"/>
              </a:solidFill>
              <a:effectLst/>
              <a:latin typeface="+mn-lt"/>
            </a:endParaRPr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FB917-5D65-5147-C4C1-CAA3BEDDD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95AE-1082-DBD3-7C8F-1984B4E2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41396-31B7-21A5-828B-276DB6D95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1A554-402F-B60C-F20E-4D624DBDB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F1F1F"/>
              </a:solidFill>
              <a:effectLst/>
              <a:latin typeface="+mn-lt"/>
            </a:endParaRPr>
          </a:p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3000-C9B7-616F-508A-7AFEFD6C1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B4990-0A23-4A10-BE7D-7E64CAB85B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7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871345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512820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4061400"/>
            <a:ext cx="5048090" cy="45720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676458"/>
            <a:ext cx="5047270" cy="459455"/>
          </a:xfrm>
          <a:noFill/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C9FF9A38-D7DA-EE59-D521-4C5B9EF1CB66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850" y="1244598"/>
            <a:ext cx="11544300" cy="483532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854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6DD4C2-A47D-719A-28D5-C4AA46A1D3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23850" y="1244598"/>
            <a:ext cx="11544300" cy="483532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71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624307"/>
            <a:ext cx="11544300" cy="44556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27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6B891399-FD73-C53B-3860-090D276843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850" y="1624307"/>
            <a:ext cx="11544300" cy="44556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2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Top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4703763" cy="9464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84900" y="320675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/>
              <a:t>Subheading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5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2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59C3D-581C-B8BC-32B4-EE2B22A753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114425"/>
            <a:ext cx="5772150" cy="441325"/>
          </a:xfrm>
        </p:spPr>
        <p:txBody>
          <a:bodyPr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Two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Slide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922E452-152D-C909-9DE0-3679B6295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1774" y="622299"/>
            <a:ext cx="5286375" cy="5193343"/>
          </a:xfrm>
        </p:spPr>
        <p:txBody>
          <a:bodyPr anchor="t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Section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376922-1A18-EB35-1718-708DF44FB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21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, Body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125826-3231-68F4-7FEE-8A01F6F42B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1774" y="1244600"/>
            <a:ext cx="5286375" cy="4367213"/>
          </a:xfrm>
        </p:spPr>
        <p:txBody>
          <a:bodyPr anchor="ctr" anchorCtr="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B0377C-E9B5-910F-ED3D-37BEFE7948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0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200"/>
            </a:lvl2pPr>
            <a:lvl3pPr marL="365760" indent="0">
              <a:buNone/>
              <a:defRPr sz="1200"/>
            </a:lvl3pPr>
            <a:lvl4pPr marL="548640" indent="0">
              <a:buNone/>
              <a:defRPr sz="1200"/>
            </a:lvl4pPr>
            <a:lvl5pPr marL="731520" indent="0">
              <a:buNone/>
              <a:defRPr sz="1200"/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05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5281613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07430" y="320675"/>
            <a:ext cx="576072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7235825" cy="94773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40700" y="320675"/>
            <a:ext cx="3727450" cy="5759451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55448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3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/3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6862"/>
            <a:ext cx="3328987" cy="12588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FBFEB48-5190-C5F8-C046-27E12C0DAE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49713" y="320676"/>
            <a:ext cx="7818436" cy="57546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116793"/>
            <a:ext cx="5284788" cy="1246188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3A889C-4BCD-59AA-132B-C3FD4F8E6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84901" y="795338"/>
            <a:ext cx="5284788" cy="5284788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Slide Title, Section, Body, 2/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9" y="622300"/>
            <a:ext cx="3328989" cy="15589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653D0B-638B-EB5D-F379-EF10C80DC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851" y="3429000"/>
            <a:ext cx="3328988" cy="2646363"/>
          </a:xfrm>
        </p:spPr>
        <p:txBody>
          <a:bodyPr anchor="b" anchorCtr="0"/>
          <a:lstStyle>
            <a:lvl1pPr marL="0" indent="0">
              <a:buNone/>
              <a:defRPr sz="160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98C8AA3-6350-A299-E288-D693A8EC89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049713" y="622300"/>
            <a:ext cx="7419975" cy="5453063"/>
          </a:xfrm>
          <a:prstGeom prst="roundRect">
            <a:avLst>
              <a:gd name="adj" fmla="val 1618"/>
            </a:avLst>
          </a:prstGeom>
          <a:solidFill>
            <a:schemeClr val="bg1">
              <a:alpha val="10000"/>
            </a:schemeClr>
          </a:solidFill>
        </p:spPr>
        <p:txBody>
          <a:bodyPr tIns="173736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Section, Title 1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785467-C0DB-C17E-5173-C6C6A323A1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0"/>
            <a:ext cx="5772150" cy="466342"/>
          </a:xfrm>
        </p:spPr>
        <p:txBody>
          <a:bodyPr anchor="b" anchorCtr="0"/>
          <a:lstStyle>
            <a:lvl1pPr marL="0" indent="0">
              <a:buNone/>
              <a:defRPr sz="1200"/>
            </a:lvl1pPr>
            <a:lvl2pPr marL="182880" indent="0">
              <a:buNone/>
              <a:defRPr sz="1100"/>
            </a:lvl2pPr>
            <a:lvl3pPr marL="365760" indent="0">
              <a:buNone/>
              <a:defRPr sz="1050"/>
            </a:lvl3pPr>
            <a:lvl4pPr marL="548640" indent="0">
              <a:buNone/>
              <a:defRPr sz="1000"/>
            </a:lvl4pPr>
            <a:lvl5pPr marL="731520" indent="0">
              <a:buNone/>
              <a:defRPr sz="900"/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5281613" cy="1247775"/>
          </a:xfrm>
        </p:spPr>
        <p:txBody>
          <a:bodyPr wrap="square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2739B37-658D-FBF5-94C3-66EECB73F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320675"/>
            <a:ext cx="5766436" cy="5754687"/>
          </a:xfrm>
          <a:prstGeom prst="roundRect">
            <a:avLst>
              <a:gd name="adj" fmla="val 1714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</a:t>
            </a:r>
            <a:br>
              <a:rPr lang="en-US"/>
            </a:br>
            <a:r>
              <a:rPr lang="en-US"/>
              <a:t>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368B8A-B8FA-06EC-E6D8-DF0F60F2EF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244600"/>
            <a:ext cx="5048063" cy="1555148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886075"/>
            <a:ext cx="5048063" cy="228600"/>
          </a:xfrm>
          <a:noFill/>
        </p:spPr>
        <p:txBody>
          <a:bodyPr/>
          <a:lstStyle>
            <a:lvl1pPr marL="0" indent="0">
              <a:buNone/>
              <a:defRPr sz="1600" b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E2B63B-5B68-90B7-7A62-17A839591C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851" y="3428789"/>
            <a:ext cx="5048090" cy="457200"/>
          </a:xfr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Name</a:t>
            </a:r>
          </a:p>
          <a:p>
            <a:pPr marL="182880" lvl="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/>
              <a:t>Speaker Title placeholder, @social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0638510-2998-9359-2A51-B0CA834B62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051300"/>
            <a:ext cx="5047270" cy="459455"/>
          </a:xfrm>
          <a:noFill/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E61D1-59EB-7A86-0D12-9388193F45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49" y="4681134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182880" indent="0">
              <a:spcAft>
                <a:spcPts val="0"/>
              </a:spcAft>
              <a:buNone/>
              <a:defRPr sz="1400"/>
            </a:lvl2pPr>
            <a:lvl3pPr marL="365760" indent="0">
              <a:spcAft>
                <a:spcPts val="0"/>
              </a:spcAft>
              <a:buNone/>
              <a:defRPr sz="1200"/>
            </a:lvl3pPr>
            <a:lvl4pPr marL="548640" indent="0">
              <a:spcAft>
                <a:spcPts val="0"/>
              </a:spcAft>
              <a:buNone/>
              <a:defRPr sz="1100"/>
            </a:lvl4pPr>
            <a:lvl5pPr marL="731520" indent="0">
              <a:spcAft>
                <a:spcPts val="0"/>
              </a:spcAft>
              <a:buNone/>
              <a:defRPr sz="1050"/>
            </a:lvl5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Name</a:t>
            </a:r>
          </a:p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75C0FC-DD02-0704-8A17-1B3037F861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48" y="5306439"/>
            <a:ext cx="5046663" cy="4572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400"/>
            </a:lvl1pPr>
            <a:lvl2pPr marL="182880" indent="0">
              <a:buNone/>
              <a:defRPr sz="1200"/>
            </a:lvl2pPr>
            <a:lvl3pPr marL="365760" indent="0">
              <a:buNone/>
              <a:defRPr sz="1100"/>
            </a:lvl3pPr>
            <a:lvl4pPr marL="548640" indent="0">
              <a:buNone/>
              <a:defRPr sz="1050"/>
            </a:lvl4pPr>
            <a:lvl5pPr marL="731520" indent="0">
              <a:buNone/>
              <a:defRPr sz="100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4643" y="6360518"/>
            <a:ext cx="3906838" cy="497482"/>
          </a:xfrm>
          <a:noFill/>
        </p:spPr>
        <p:txBody>
          <a:bodyPr/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Graphic 21">
            <a:extLst>
              <a:ext uri="{FF2B5EF4-FFF2-40B4-BE49-F238E27FC236}">
                <a16:creationId xmlns:a16="http://schemas.microsoft.com/office/drawing/2014/main" id="{0B51E088-9CCC-0F69-112A-CEC9A65F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107248" y="781243"/>
            <a:ext cx="5303520" cy="5303520"/>
          </a:xfrm>
          <a:custGeom>
            <a:avLst/>
            <a:gdLst>
              <a:gd name="connsiteX0" fmla="*/ 5291567 w 5291566"/>
              <a:gd name="connsiteY0" fmla="*/ 2645783 h 5291566"/>
              <a:gd name="connsiteX1" fmla="*/ 2645783 w 5291566"/>
              <a:gd name="connsiteY1" fmla="*/ 5291567 h 5291566"/>
              <a:gd name="connsiteX2" fmla="*/ 0 w 5291566"/>
              <a:gd name="connsiteY2" fmla="*/ 2645783 h 5291566"/>
              <a:gd name="connsiteX3" fmla="*/ 2645783 w 5291566"/>
              <a:gd name="connsiteY3" fmla="*/ 0 h 5291566"/>
              <a:gd name="connsiteX4" fmla="*/ 5291567 w 5291566"/>
              <a:gd name="connsiteY4" fmla="*/ 2645783 h 529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1566" h="5291566">
                <a:moveTo>
                  <a:pt x="5291567" y="2645783"/>
                </a:moveTo>
                <a:cubicBezTo>
                  <a:pt x="5291567" y="4107009"/>
                  <a:pt x="4107009" y="5291567"/>
                  <a:pt x="2645783" y="5291567"/>
                </a:cubicBezTo>
                <a:cubicBezTo>
                  <a:pt x="1184557" y="5291567"/>
                  <a:pt x="0" y="4107009"/>
                  <a:pt x="0" y="2645783"/>
                </a:cubicBezTo>
                <a:cubicBezTo>
                  <a:pt x="0" y="1184557"/>
                  <a:pt x="1184557" y="0"/>
                  <a:pt x="2645783" y="0"/>
                </a:cubicBezTo>
                <a:cubicBezTo>
                  <a:pt x="4107009" y="0"/>
                  <a:pt x="5291567" y="1184557"/>
                  <a:pt x="5291567" y="2645783"/>
                </a:cubicBezTo>
                <a:close/>
              </a:path>
            </a:pathLst>
          </a:custGeom>
          <a:solidFill>
            <a:schemeClr val="tx1"/>
          </a:solidFill>
          <a:ln w="50800" cap="flat">
            <a:gradFill flip="none" rotWithShape="1">
              <a:gsLst>
                <a:gs pos="0">
                  <a:srgbClr val="3070E5"/>
                </a:gs>
                <a:gs pos="35000">
                  <a:srgbClr val="1ABBE9"/>
                </a:gs>
                <a:gs pos="43000">
                  <a:srgbClr val="1ABBE9"/>
                </a:gs>
                <a:gs pos="60000">
                  <a:srgbClr val="FD017F"/>
                </a:gs>
                <a:gs pos="100000">
                  <a:srgbClr val="FCA601"/>
                </a:gs>
              </a:gsLst>
              <a:lin ang="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488CE507-E599-8978-E820-617F2B4DEF5A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281171" y="3181936"/>
            <a:ext cx="955675" cy="5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952500"/>
            <a:ext cx="11544300" cy="5122863"/>
          </a:xfrm>
          <a:prstGeom prst="roundRect">
            <a:avLst>
              <a:gd name="adj" fmla="val 1503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</p:spTree>
    <p:extLst>
      <p:ext uri="{BB962C8B-B14F-4D97-AF65-F5344CB8AC3E}">
        <p14:creationId xmlns:p14="http://schemas.microsoft.com/office/powerpoint/2010/main" val="122441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1154430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99D23610-D323-6271-753B-C40A3678B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1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Full Margin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AB58A4-E099-9FBA-C32F-D0D994BC76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-2"/>
            <a:ext cx="5772150" cy="466344"/>
          </a:xfrm>
        </p:spPr>
        <p:txBody>
          <a:bodyPr anchor="b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2300"/>
            <a:ext cx="115443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170B322-9DD5-07FB-D258-3DA95EF8E7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1244600"/>
            <a:ext cx="11544300" cy="4830763"/>
          </a:xfrm>
          <a:prstGeom prst="roundRect">
            <a:avLst>
              <a:gd name="adj" fmla="val 1897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8980-BFE5-40AF-63BF-9DB031B379C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B9760-CDAA-BC58-F236-F1837F40C2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8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,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4540250"/>
            <a:ext cx="10747375" cy="107156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8AF645-4812-0D48-BCBE-B15F55C691F8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F986DD43-3AC3-5DE1-3517-5828F463A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bleed Photo, Section,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  <p:txBody>
          <a:bodyPr tIns="2103120"/>
          <a:lstStyle>
            <a:lvl1pPr marL="0" indent="0" algn="ctr">
              <a:buNone/>
              <a:defRPr/>
            </a:lvl1pPr>
          </a:lstStyle>
          <a:p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D9D575-F03C-E312-5B06-589BAE2B61A0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10" name="Picture 7" descr="Cisco Logo">
            <a:extLst>
              <a:ext uri="{FF2B5EF4-FFF2-40B4-BE49-F238E27FC236}">
                <a16:creationId xmlns:a16="http://schemas.microsoft.com/office/drawing/2014/main" id="{80925B73-D690-D032-F5E8-9613AC6A6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7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, Section,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E0EC5C-1466-E403-40A8-44B37090B1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71" cy="685736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7038" y="-7937"/>
            <a:ext cx="8794750" cy="466344"/>
          </a:xfrm>
        </p:spPr>
        <p:txBody>
          <a:bodyPr anchor="b" anchorCtr="0"/>
          <a:lstStyle>
            <a:lvl1pPr marL="0" indent="0" algn="ctr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038" y="952500"/>
            <a:ext cx="8794750" cy="9175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42361-D868-BBA5-8A84-FFD37F425360}"/>
              </a:ext>
            </a:extLst>
          </p:cNvPr>
          <p:cNvSpPr>
            <a:spLocks/>
          </p:cNvSpPr>
          <p:nvPr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5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per 2/3 Photo, Section,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D4AF9-7F36-FA7F-469A-A71DBA5AF53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4675188"/>
          </a:xfrm>
          <a:prstGeom prst="roundRect">
            <a:avLst>
              <a:gd name="adj" fmla="val 0"/>
            </a:avLst>
          </a:prstGeom>
          <a:solidFill>
            <a:schemeClr val="bg1">
              <a:alpha val="10000"/>
            </a:schemeClr>
          </a:solidFill>
        </p:spPr>
        <p:txBody>
          <a:bodyPr vert="horz" lIns="0" tIns="1463040" rIns="0" bIns="0" rtlCol="0">
            <a:noAutofit/>
          </a:bodyPr>
          <a:lstStyle>
            <a:lvl1pPr>
              <a:defRPr lang="en-US" dirty="0"/>
            </a:lvl1pPr>
          </a:lstStyle>
          <a:p>
            <a:pPr marL="0" lvl="0" indent="0" algn="ctr">
              <a:buNone/>
            </a:pPr>
            <a:r>
              <a:rPr lang="en-US"/>
              <a:t>To add your image, drag and drop it here </a:t>
            </a:r>
            <a:br>
              <a:rPr lang="en-US"/>
            </a:br>
            <a:r>
              <a:rPr lang="en-US"/>
              <a:t>or click the icon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E21AB-8C85-5F58-60F8-E68917124A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-7937"/>
            <a:ext cx="8612188" cy="466344"/>
          </a:xfrm>
        </p:spPr>
        <p:txBody>
          <a:bodyPr anchor="b" anchorCtr="0"/>
          <a:lstStyle>
            <a:lvl1pPr marL="0" indent="0" algn="l">
              <a:buNone/>
              <a:defRPr sz="1200"/>
            </a:lvl1pPr>
            <a:lvl2pPr algn="ctr">
              <a:defRPr sz="1400"/>
            </a:lvl2pPr>
            <a:lvl3pPr algn="ctr">
              <a:defRPr sz="1200"/>
            </a:lvl3pPr>
            <a:lvl4pPr algn="ctr">
              <a:defRPr sz="1100"/>
            </a:lvl4pPr>
            <a:lvl5pPr algn="ctr">
              <a:defRPr sz="1050"/>
            </a:lvl5pPr>
          </a:lstStyle>
          <a:p>
            <a:pPr lvl="0"/>
            <a:r>
              <a:rPr lang="en-US"/>
              <a:t>Section title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349D14-3B3C-D0C6-6DFD-8321479B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003800"/>
            <a:ext cx="8612188" cy="1071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C7D8B-10D2-2133-F08F-266FA09AD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3EDC-58FE-7AC5-F13A-6FDE8EDA83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 descr="Cisco Logo">
            <a:extLst>
              <a:ext uri="{FF2B5EF4-FFF2-40B4-BE49-F238E27FC236}">
                <a16:creationId xmlns:a16="http://schemas.microsoft.com/office/drawing/2014/main" id="{59C8F503-9936-ED0D-6B15-CAE9887037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651D92-4AF7-8C40-7F40-6EEDB2A3561E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8" name="Picture 7" descr="Cisco Logo">
            <a:extLst>
              <a:ext uri="{FF2B5EF4-FFF2-40B4-BE49-F238E27FC236}">
                <a16:creationId xmlns:a16="http://schemas.microsoft.com/office/drawing/2014/main" id="{AEFA7329-A708-994C-E610-FA04BE506B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1132840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876424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360863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Quotation Mark">
            <a:extLst>
              <a:ext uri="{FF2B5EF4-FFF2-40B4-BE49-F238E27FC236}">
                <a16:creationId xmlns:a16="http://schemas.microsoft.com/office/drawing/2014/main" id="{4B52BC46-48EA-B916-39B5-C5FF3FB612BC}"/>
              </a:ext>
            </a:extLst>
          </p:cNvPr>
          <p:cNvSpPr/>
          <p:nvPr/>
        </p:nvSpPr>
        <p:spPr>
          <a:xfrm>
            <a:off x="5731161" y="963295"/>
            <a:ext cx="516694" cy="416701"/>
          </a:xfrm>
          <a:custGeom>
            <a:avLst/>
            <a:gdLst>
              <a:gd name="connsiteX0" fmla="*/ 418890 w 728197"/>
              <a:gd name="connsiteY0" fmla="*/ 587273 h 587273"/>
              <a:gd name="connsiteX1" fmla="*/ 383998 w 728197"/>
              <a:gd name="connsiteY1" fmla="*/ 552884 h 587273"/>
              <a:gd name="connsiteX2" fmla="*/ 383998 w 728197"/>
              <a:gd name="connsiteY2" fmla="*/ 552793 h 587273"/>
              <a:gd name="connsiteX3" fmla="*/ 383998 w 728197"/>
              <a:gd name="connsiteY3" fmla="*/ 367917 h 587273"/>
              <a:gd name="connsiteX4" fmla="*/ 513570 w 728197"/>
              <a:gd name="connsiteY4" fmla="*/ 79508 h 587273"/>
              <a:gd name="connsiteX5" fmla="*/ 728198 w 728197"/>
              <a:gd name="connsiteY5" fmla="*/ 0 h 587273"/>
              <a:gd name="connsiteX6" fmla="*/ 728198 w 728197"/>
              <a:gd name="connsiteY6" fmla="*/ 134713 h 587273"/>
              <a:gd name="connsiteX7" fmla="*/ 583354 w 728197"/>
              <a:gd name="connsiteY7" fmla="*/ 316104 h 587273"/>
              <a:gd name="connsiteX8" fmla="*/ 658414 w 728197"/>
              <a:gd name="connsiteY8" fmla="*/ 316104 h 587273"/>
              <a:gd name="connsiteX9" fmla="*/ 693398 w 728197"/>
              <a:gd name="connsiteY9" fmla="*/ 350585 h 587273"/>
              <a:gd name="connsiteX10" fmla="*/ 693398 w 728197"/>
              <a:gd name="connsiteY10" fmla="*/ 350677 h 587273"/>
              <a:gd name="connsiteX11" fmla="*/ 693398 w 728197"/>
              <a:gd name="connsiteY11" fmla="*/ 552426 h 587273"/>
              <a:gd name="connsiteX12" fmla="*/ 658599 w 728197"/>
              <a:gd name="connsiteY12" fmla="*/ 586907 h 587273"/>
              <a:gd name="connsiteX13" fmla="*/ 658506 w 728197"/>
              <a:gd name="connsiteY13" fmla="*/ 586907 h 587273"/>
              <a:gd name="connsiteX14" fmla="*/ 34892 w 728197"/>
              <a:gd name="connsiteY14" fmla="*/ 587273 h 587273"/>
              <a:gd name="connsiteX15" fmla="*/ 0 w 728197"/>
              <a:gd name="connsiteY15" fmla="*/ 552884 h 587273"/>
              <a:gd name="connsiteX16" fmla="*/ 0 w 728197"/>
              <a:gd name="connsiteY16" fmla="*/ 552793 h 587273"/>
              <a:gd name="connsiteX17" fmla="*/ 0 w 728197"/>
              <a:gd name="connsiteY17" fmla="*/ 367917 h 587273"/>
              <a:gd name="connsiteX18" fmla="*/ 129573 w 728197"/>
              <a:gd name="connsiteY18" fmla="*/ 79508 h 587273"/>
              <a:gd name="connsiteX19" fmla="*/ 344200 w 728197"/>
              <a:gd name="connsiteY19" fmla="*/ 0 h 587273"/>
              <a:gd name="connsiteX20" fmla="*/ 344200 w 728197"/>
              <a:gd name="connsiteY20" fmla="*/ 134713 h 587273"/>
              <a:gd name="connsiteX21" fmla="*/ 198986 w 728197"/>
              <a:gd name="connsiteY21" fmla="*/ 316104 h 587273"/>
              <a:gd name="connsiteX22" fmla="*/ 274046 w 728197"/>
              <a:gd name="connsiteY22" fmla="*/ 316104 h 587273"/>
              <a:gd name="connsiteX23" fmla="*/ 308938 w 728197"/>
              <a:gd name="connsiteY23" fmla="*/ 350677 h 587273"/>
              <a:gd name="connsiteX24" fmla="*/ 308938 w 728197"/>
              <a:gd name="connsiteY24" fmla="*/ 552426 h 587273"/>
              <a:gd name="connsiteX25" fmla="*/ 274138 w 728197"/>
              <a:gd name="connsiteY25" fmla="*/ 586907 h 587273"/>
              <a:gd name="connsiteX26" fmla="*/ 274046 w 728197"/>
              <a:gd name="connsiteY26" fmla="*/ 586907 h 58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28197" h="587273">
                <a:moveTo>
                  <a:pt x="418890" y="587273"/>
                </a:moveTo>
                <a:cubicBezTo>
                  <a:pt x="399670" y="587324"/>
                  <a:pt x="384048" y="571928"/>
                  <a:pt x="383998" y="552884"/>
                </a:cubicBezTo>
                <a:cubicBezTo>
                  <a:pt x="383998" y="552854"/>
                  <a:pt x="383998" y="552823"/>
                  <a:pt x="383998" y="552793"/>
                </a:cubicBezTo>
                <a:lnTo>
                  <a:pt x="383998" y="367917"/>
                </a:lnTo>
                <a:cubicBezTo>
                  <a:pt x="383998" y="240082"/>
                  <a:pt x="427189" y="143945"/>
                  <a:pt x="513570" y="79508"/>
                </a:cubicBezTo>
                <a:cubicBezTo>
                  <a:pt x="571693" y="35795"/>
                  <a:pt x="643235" y="9292"/>
                  <a:pt x="728198" y="0"/>
                </a:cubicBezTo>
                <a:lnTo>
                  <a:pt x="728198" y="134713"/>
                </a:lnTo>
                <a:cubicBezTo>
                  <a:pt x="631694" y="155439"/>
                  <a:pt x="583419" y="215902"/>
                  <a:pt x="583354" y="316104"/>
                </a:cubicBezTo>
                <a:lnTo>
                  <a:pt x="658414" y="316104"/>
                </a:lnTo>
                <a:cubicBezTo>
                  <a:pt x="677683" y="316054"/>
                  <a:pt x="693343" y="331491"/>
                  <a:pt x="693398" y="350585"/>
                </a:cubicBezTo>
                <a:cubicBezTo>
                  <a:pt x="693398" y="350615"/>
                  <a:pt x="693398" y="350646"/>
                  <a:pt x="693398" y="350677"/>
                </a:cubicBezTo>
                <a:lnTo>
                  <a:pt x="693398" y="552426"/>
                </a:lnTo>
                <a:cubicBezTo>
                  <a:pt x="693398" y="571469"/>
                  <a:pt x="677822" y="586907"/>
                  <a:pt x="658599" y="586907"/>
                </a:cubicBezTo>
                <a:cubicBezTo>
                  <a:pt x="658571" y="586907"/>
                  <a:pt x="658534" y="586907"/>
                  <a:pt x="658506" y="586907"/>
                </a:cubicBezTo>
                <a:close/>
                <a:moveTo>
                  <a:pt x="34892" y="587273"/>
                </a:moveTo>
                <a:cubicBezTo>
                  <a:pt x="15673" y="587324"/>
                  <a:pt x="51" y="571928"/>
                  <a:pt x="0" y="552884"/>
                </a:cubicBezTo>
                <a:cubicBezTo>
                  <a:pt x="0" y="552854"/>
                  <a:pt x="0" y="552823"/>
                  <a:pt x="0" y="552793"/>
                </a:cubicBezTo>
                <a:lnTo>
                  <a:pt x="0" y="367917"/>
                </a:lnTo>
                <a:cubicBezTo>
                  <a:pt x="0" y="240082"/>
                  <a:pt x="43191" y="143945"/>
                  <a:pt x="129573" y="79508"/>
                </a:cubicBezTo>
                <a:cubicBezTo>
                  <a:pt x="187695" y="35795"/>
                  <a:pt x="259238" y="9292"/>
                  <a:pt x="344200" y="0"/>
                </a:cubicBezTo>
                <a:lnTo>
                  <a:pt x="344200" y="134713"/>
                </a:lnTo>
                <a:cubicBezTo>
                  <a:pt x="247391" y="155439"/>
                  <a:pt x="198986" y="215902"/>
                  <a:pt x="198986" y="316104"/>
                </a:cubicBezTo>
                <a:lnTo>
                  <a:pt x="274046" y="316104"/>
                </a:lnTo>
                <a:cubicBezTo>
                  <a:pt x="293316" y="316104"/>
                  <a:pt x="308938" y="331583"/>
                  <a:pt x="308938" y="350677"/>
                </a:cubicBezTo>
                <a:lnTo>
                  <a:pt x="308938" y="552426"/>
                </a:lnTo>
                <a:cubicBezTo>
                  <a:pt x="308938" y="571469"/>
                  <a:pt x="293358" y="586907"/>
                  <a:pt x="274138" y="586907"/>
                </a:cubicBezTo>
                <a:cubicBezTo>
                  <a:pt x="274108" y="586907"/>
                  <a:pt x="274076" y="586907"/>
                  <a:pt x="274046" y="586907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7038" y="1706879"/>
            <a:ext cx="8794750" cy="217487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consectetuer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</a:t>
            </a:r>
            <a:r>
              <a:rPr lang="en-GB" err="1"/>
              <a:t>nonummy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 dolore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7038" y="4191318"/>
            <a:ext cx="8794750" cy="625475"/>
          </a:xfrm>
        </p:spPr>
        <p:txBody>
          <a:bodyPr/>
          <a:lstStyle>
            <a:lvl1pPr marL="0" indent="0" algn="ctr">
              <a:lnSpc>
                <a:spcPct val="110000"/>
              </a:lnSpc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5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, Four Speake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AB65E-774E-7C2F-9733-CE6410F86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60471"/>
            <a:ext cx="10888663" cy="435134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73875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8BC5-9F97-A637-CA24-35B03B63AA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44600"/>
            <a:ext cx="5373688" cy="3167380"/>
          </a:xfrm>
        </p:spPr>
        <p:txBody>
          <a:bodyPr/>
          <a:lstStyle>
            <a:lvl1pPr algn="l">
              <a:defRPr sz="4000"/>
            </a:lvl1pPr>
          </a:lstStyle>
          <a:p>
            <a:r>
              <a:rPr lang="en-US"/>
              <a:t>“Quote slide 1, </a:t>
            </a:r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diam</a:t>
            </a:r>
            <a:r>
              <a:rPr lang="en-GB"/>
              <a:t> no </a:t>
            </a:r>
            <a:r>
              <a:rPr lang="en-GB" err="1"/>
              <a:t>nummy</a:t>
            </a:r>
            <a:r>
              <a:rPr lang="en-GB"/>
              <a:t> </a:t>
            </a:r>
            <a:r>
              <a:rPr lang="en-GB" err="1"/>
              <a:t>nibh</a:t>
            </a:r>
            <a:r>
              <a:rPr lang="en-GB"/>
              <a:t> </a:t>
            </a:r>
            <a:r>
              <a:rPr lang="en-GB" err="1"/>
              <a:t>euismod</a:t>
            </a:r>
            <a:r>
              <a:rPr lang="en-GB"/>
              <a:t> </a:t>
            </a:r>
            <a:r>
              <a:rPr lang="en-GB" err="1"/>
              <a:t>tincidunt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laoreet</a:t>
            </a:r>
            <a:r>
              <a:rPr lang="en-GB"/>
              <a:t>”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765B2C-5060-1909-C557-ADA0DD5D9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726305"/>
            <a:ext cx="5373688" cy="673417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Role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FFC5C-7657-95D9-3E3C-A05AC680CB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9777-CA26-AFF0-62B3-9D957F6FDE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1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, Title, Body Copy,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FB629D-1461-3E6E-194F-1E2781C5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5683250" cy="9464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2D1E1-C16C-597A-29F4-4F0B590395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555750"/>
            <a:ext cx="5683250" cy="923925"/>
          </a:xfrm>
        </p:spPr>
        <p:txBody>
          <a:bodyPr/>
          <a:lstStyle>
            <a:lvl1pPr marL="0" indent="0">
              <a:buNone/>
              <a:defRPr sz="1800" b="0"/>
            </a:lvl1pPr>
            <a:lvl2pPr marL="182880" indent="0">
              <a:buNone/>
              <a:defRPr sz="1600" b="0"/>
            </a:lvl2pPr>
            <a:lvl3pPr marL="365760" indent="0">
              <a:buNone/>
              <a:defRPr sz="1400" b="0"/>
            </a:lvl3pPr>
            <a:lvl4pPr marL="548640" indent="0">
              <a:buNone/>
              <a:defRPr sz="1200" b="0"/>
            </a:lvl4pPr>
            <a:lvl5pPr marL="731520" indent="0">
              <a:buNone/>
              <a:defRPr sz="1100" b="0"/>
            </a:lvl5pPr>
          </a:lstStyle>
          <a:p>
            <a:pPr lvl="0"/>
            <a:r>
              <a:rPr lang="en-US"/>
              <a:t>Body copy placeholder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99622-5FA2-FEEE-3C33-0A896ADDB1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50E13-06E5-F6BB-7667-EE8E9893D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05315C-F3C4-4817-6DB5-825E9E8E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</p:spTree>
    <p:extLst>
      <p:ext uri="{BB962C8B-B14F-4D97-AF65-F5344CB8AC3E}">
        <p14:creationId xmlns:p14="http://schemas.microsoft.com/office/powerpoint/2010/main" val="12331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BD67761C-12AC-06B4-1032-66C47B765FE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2313" y="1555750"/>
            <a:ext cx="10747375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7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74D6FA-95EE-1CAF-BEA5-F32D06BA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DE918-878C-B6E2-7015-CE4BF7A0B7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806450"/>
            <a:ext cx="5772150" cy="292100"/>
          </a:xfrm>
        </p:spPr>
        <p:txBody>
          <a:bodyPr/>
          <a:lstStyle>
            <a:lvl1pPr marL="0" indent="0">
              <a:buNone/>
              <a:defRPr sz="1600" b="0"/>
            </a:lvl1pPr>
            <a:lvl2pPr marL="182880" indent="0">
              <a:buNone/>
              <a:defRPr sz="1400"/>
            </a:lvl2pPr>
            <a:lvl3pPr marL="365760" indent="0">
              <a:buNone/>
              <a:defRPr sz="1200"/>
            </a:lvl3pPr>
            <a:lvl4pPr marL="548640" indent="0">
              <a:buNone/>
              <a:defRPr sz="1100"/>
            </a:lvl4pPr>
            <a:lvl5pPr marL="731520" indent="0">
              <a:buNone/>
              <a:defRPr sz="1050"/>
            </a:lvl5pPr>
          </a:lstStyle>
          <a:p>
            <a:pPr lvl="0"/>
            <a:r>
              <a:rPr lang="en-US"/>
              <a:t>Subtitle placeholder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B0E688F9-03DF-D354-A8AF-EF5349F39C6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323850" y="1555750"/>
            <a:ext cx="11544300" cy="4519613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on icon below to add a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45BA0-AFF9-CA34-CF89-66A166DB40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Slide 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7114D6-E2A0-BB7F-D120-F920E817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339181"/>
            <a:ext cx="5281613" cy="2179638"/>
          </a:xfrm>
        </p:spPr>
        <p:txBody>
          <a:bodyPr wrap="square"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89EC94CF-F758-4A7C-3B39-A1EFC1EA815A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1775" y="952500"/>
            <a:ext cx="4887913" cy="4968875"/>
          </a:xfrm>
        </p:spPr>
        <p:txBody>
          <a:bodyPr tIns="9144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below to add chart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575F-C481-6715-1865-C24DCDB5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88B697-7FF8-033A-E0D2-4C2717BFD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1, Title,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0C9451-8976-3C96-3C4E-F9624BB3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2476500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3738563"/>
            <a:ext cx="7634287" cy="936625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146B2-9533-23DF-7DA9-0EBFD96977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4EDA1-89C5-8341-7EDE-FCCAAA0607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tatement 1, Title,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E3366F-F43E-6996-B128-0A001300FD2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274320"/>
          <a:lstStyle>
            <a:lvl1pPr marL="0" indent="0" algn="ctr">
              <a:buNone/>
              <a:defRPr/>
            </a:lvl1pPr>
          </a:lstStyle>
          <a:p>
            <a:r>
              <a:rPr lang="en-US"/>
              <a:t>Image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6B6A35-8740-9D1E-A189-71BC5C74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3" y="952500"/>
            <a:ext cx="7634288" cy="1537465"/>
          </a:xfrm>
        </p:spPr>
        <p:txBody>
          <a:bodyPr anchor="b" anchorCtr="0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4A8F9-F7CA-7BED-9594-D64F51EE92B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8063" y="2492374"/>
            <a:ext cx="7634287" cy="311152"/>
          </a:xfrm>
        </p:spPr>
        <p:txBody>
          <a:bodyPr/>
          <a:lstStyle>
            <a:lvl1pPr marL="0" indent="0" algn="ctr">
              <a:buNone/>
              <a:defRPr/>
            </a:lvl1pPr>
            <a:lvl2pPr marL="182880" indent="0" algn="ctr">
              <a:buNone/>
              <a:defRPr/>
            </a:lvl2pPr>
            <a:lvl3pPr marL="365760" indent="0" algn="ctr">
              <a:buNone/>
              <a:defRPr/>
            </a:lvl3pPr>
            <a:lvl4pPr marL="548640" indent="0" algn="ctr">
              <a:buNone/>
              <a:defRPr/>
            </a:lvl4pPr>
            <a:lvl5pPr marL="73152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03969-9100-4398-1394-9B9B34222C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B270-12CC-4B92-85FD-B7710644F2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85A1-2C43-8640-F232-FC541372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231"/>
            <a:ext cx="7634288" cy="1870075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1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17AB4-9E08-0A74-D302-44EB1D55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8"/>
          </a:xfrm>
        </p:spPr>
        <p:txBody>
          <a:bodyPr wrap="square"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38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, Four Speak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Cisco logo">
            <a:extLst>
              <a:ext uri="{FF2B5EF4-FFF2-40B4-BE49-F238E27FC236}">
                <a16:creationId xmlns:a16="http://schemas.microsoft.com/office/drawing/2014/main" id="{60C68F8B-19C8-6CB4-297B-32D44AF9C3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492374"/>
            <a:ext cx="10167938" cy="1243019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Slide Title Layout 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49" y="3827463"/>
            <a:ext cx="1016793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2EFECA-80DB-74BA-813F-3952A15A50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0688" y="4360863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850" y="4990779"/>
            <a:ext cx="3725863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BB47F0-F6D2-5FD5-1C2D-8963A9B28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8" y="4990779"/>
            <a:ext cx="4886325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" name="Picture 7" descr="Cisco logo">
            <a:extLst>
              <a:ext uri="{FF2B5EF4-FFF2-40B4-BE49-F238E27FC236}">
                <a16:creationId xmlns:a16="http://schemas.microsoft.com/office/drawing/2014/main" id="{282FA0DD-3E2D-75F1-B556-5D92DE5A6E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3850" y="320675"/>
            <a:ext cx="792163" cy="4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A50F6-25C4-375F-653B-CDC781D4B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1FF914-7890-0905-96AF-C4166D2C03D2}"/>
              </a:ext>
            </a:extLst>
          </p:cNvPr>
          <p:cNvSpPr/>
          <p:nvPr userDrawn="1"/>
        </p:nvSpPr>
        <p:spPr>
          <a:xfrm>
            <a:off x="0" y="1870074"/>
            <a:ext cx="7958139" cy="3116263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634288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439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43FA9-064F-058A-E9F6-BBE2BC30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524" y="0"/>
            <a:ext cx="12199521" cy="68622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D97E28-9435-DC78-B4F0-739A17706560}"/>
              </a:ext>
            </a:extLst>
          </p:cNvPr>
          <p:cNvSpPr/>
          <p:nvPr userDrawn="1"/>
        </p:nvSpPr>
        <p:spPr>
          <a:xfrm>
            <a:off x="-7525" y="1870074"/>
            <a:ext cx="7965664" cy="3116263"/>
          </a:xfrm>
          <a:prstGeom prst="rect">
            <a:avLst/>
          </a:prstGeom>
          <a:solidFill>
            <a:schemeClr val="tx1">
              <a:alpha val="8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1CEAE-269F-9001-82E1-E63AB4812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7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5412D7-A614-E163-F131-6847698E7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18" name="Picture 7" descr="Cisco logo">
            <a:extLst>
              <a:ext uri="{FF2B5EF4-FFF2-40B4-BE49-F238E27FC236}">
                <a16:creationId xmlns:a16="http://schemas.microsoft.com/office/drawing/2014/main" id="{56775E76-582E-6CCC-1676-4F670B0BFC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D5FC62-F67C-BCA0-82DA-3ECE5670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4601"/>
            <a:ext cx="10888663" cy="4367212"/>
          </a:xfrm>
          <a:prstGeom prst="rect">
            <a:avLst/>
          </a:prstGeom>
          <a:solidFill>
            <a:schemeClr val="tx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5" name="Picture 7" descr="Cisco logo">
            <a:extLst>
              <a:ext uri="{FF2B5EF4-FFF2-40B4-BE49-F238E27FC236}">
                <a16:creationId xmlns:a16="http://schemas.microsoft.com/office/drawing/2014/main" id="{DF211C53-1B8E-6016-6DF7-94E4DE45BE32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58274" y="3188776"/>
            <a:ext cx="914400" cy="4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05417B29-1B3E-0963-C9E6-0D9E61239613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FD99A5-A6E1-0514-02DB-84C6BD1878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114676"/>
            <a:ext cx="2749550" cy="623888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779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 descr="Cisco logo">
            <a:extLst>
              <a:ext uri="{FF2B5EF4-FFF2-40B4-BE49-F238E27FC236}">
                <a16:creationId xmlns:a16="http://schemas.microsoft.com/office/drawing/2014/main" id="{9A32CA38-C4CF-D4BC-78F1-F151F8F9799C}"/>
              </a:ext>
            </a:extLst>
          </p:cNvPr>
          <p:cNvGrpSpPr>
            <a:grpSpLocks noChangeAspect="1"/>
          </p:cNvGrpSpPr>
          <p:nvPr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4" name="Freeform 24">
              <a:extLst>
                <a:ext uri="{FF2B5EF4-FFF2-40B4-BE49-F238E27FC236}">
                  <a16:creationId xmlns:a16="http://schemas.microsoft.com/office/drawing/2014/main" id="{0848F511-CD0C-4E21-1411-CA7D0F6E3A43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CE7BD058-D0FF-047D-F5E7-7A0A610E086D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83623A44-0F0F-1370-66F6-0846CAF90985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8ABAB402-379C-A6D8-AF39-B22717AC8652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A0F49F63-D861-23D0-7A32-6898EA38AA9E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62CA1BBC-594E-0B3B-ACB5-5180E647EB68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1B57147-07A3-179D-3B44-669E31BA0779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D2F4977B-6C3A-1749-28D3-74067758D800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7539BE40-6861-0AFB-E72A-25B2630122C7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8726BE87-6F3D-1887-CD70-E89DF7FE7BFC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EB3564BA-B2F9-645B-AD4D-30EC3199A221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5" name="Freeform 35">
              <a:extLst>
                <a:ext uri="{FF2B5EF4-FFF2-40B4-BE49-F238E27FC236}">
                  <a16:creationId xmlns:a16="http://schemas.microsoft.com/office/drawing/2014/main" id="{0B4EEF7D-1D1F-7611-2AD6-3168E2EE165C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6" name="Freeform 36">
              <a:extLst>
                <a:ext uri="{FF2B5EF4-FFF2-40B4-BE49-F238E27FC236}">
                  <a16:creationId xmlns:a16="http://schemas.microsoft.com/office/drawing/2014/main" id="{9A55B643-50C9-ECA1-F047-7AF4A01DADB7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6A6ACD1-E596-9055-243C-B9CF5CFB813D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CiscoSansTT" panose="020B0503020201020303"/>
                <a:ea typeface="ＭＳ Ｐゴシック" charset="0"/>
              </a:endParaRPr>
            </a:p>
          </p:txBody>
        </p:sp>
      </p:grpSp>
      <p:grpSp>
        <p:nvGrpSpPr>
          <p:cNvPr id="2" name="Graphic 2" descr="Cisco logo">
            <a:extLst>
              <a:ext uri="{FF2B5EF4-FFF2-40B4-BE49-F238E27FC236}">
                <a16:creationId xmlns:a16="http://schemas.microsoft.com/office/drawing/2014/main" id="{C07A587A-5F9A-598B-8456-A133ECB77A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87122" y="2978332"/>
            <a:ext cx="1217756" cy="640080"/>
            <a:chOff x="7202835" y="2919593"/>
            <a:chExt cx="1014444" cy="533215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127C89B3-B05F-A95B-D0C2-DF2E271EB060}"/>
                </a:ext>
              </a:extLst>
            </p:cNvPr>
            <p:cNvSpPr/>
            <p:nvPr/>
          </p:nvSpPr>
          <p:spPr>
            <a:xfrm>
              <a:off x="7489875" y="3273956"/>
              <a:ext cx="44467" cy="175170"/>
            </a:xfrm>
            <a:custGeom>
              <a:avLst/>
              <a:gdLst>
                <a:gd name="connsiteX0" fmla="*/ 0 w 44467"/>
                <a:gd name="connsiteY0" fmla="*/ 0 h 175170"/>
                <a:gd name="connsiteX1" fmla="*/ 44467 w 44467"/>
                <a:gd name="connsiteY1" fmla="*/ 0 h 175170"/>
                <a:gd name="connsiteX2" fmla="*/ 44467 w 44467"/>
                <a:gd name="connsiteY2" fmla="*/ 175170 h 175170"/>
                <a:gd name="connsiteX3" fmla="*/ 0 w 44467"/>
                <a:gd name="connsiteY3" fmla="*/ 175170 h 1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67" h="175170">
                  <a:moveTo>
                    <a:pt x="0" y="0"/>
                  </a:moveTo>
                  <a:lnTo>
                    <a:pt x="44467" y="0"/>
                  </a:lnTo>
                  <a:lnTo>
                    <a:pt x="44467" y="175170"/>
                  </a:lnTo>
                  <a:lnTo>
                    <a:pt x="0" y="175170"/>
                  </a:lnTo>
                  <a:close/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7A781B49-2C44-3BCA-924D-EDE346456BD5}"/>
                </a:ext>
              </a:extLst>
            </p:cNvPr>
            <p:cNvSpPr/>
            <p:nvPr/>
          </p:nvSpPr>
          <p:spPr>
            <a:xfrm>
              <a:off x="7758493" y="3270889"/>
              <a:ext cx="134399" cy="181394"/>
            </a:xfrm>
            <a:custGeom>
              <a:avLst/>
              <a:gdLst>
                <a:gd name="connsiteX0" fmla="*/ 0 w 134399"/>
                <a:gd name="connsiteY0" fmla="*/ 90652 h 181394"/>
                <a:gd name="connsiteX1" fmla="*/ 93835 w 134399"/>
                <a:gd name="connsiteY1" fmla="*/ 181394 h 181394"/>
                <a:gd name="connsiteX2" fmla="*/ 134400 w 134399"/>
                <a:gd name="connsiteY2" fmla="*/ 175170 h 181394"/>
                <a:gd name="connsiteX3" fmla="*/ 134400 w 134399"/>
                <a:gd name="connsiteY3" fmla="*/ 128176 h 181394"/>
                <a:gd name="connsiteX4" fmla="*/ 97011 w 134399"/>
                <a:gd name="connsiteY4" fmla="*/ 137196 h 181394"/>
                <a:gd name="connsiteX5" fmla="*/ 50003 w 134399"/>
                <a:gd name="connsiteY5" fmla="*/ 90472 h 181394"/>
                <a:gd name="connsiteX6" fmla="*/ 97011 w 134399"/>
                <a:gd name="connsiteY6" fmla="*/ 43747 h 181394"/>
                <a:gd name="connsiteX7" fmla="*/ 134400 w 134399"/>
                <a:gd name="connsiteY7" fmla="*/ 52768 h 181394"/>
                <a:gd name="connsiteX8" fmla="*/ 134400 w 134399"/>
                <a:gd name="connsiteY8" fmla="*/ 6314 h 181394"/>
                <a:gd name="connsiteX9" fmla="*/ 93835 w 134399"/>
                <a:gd name="connsiteY9" fmla="*/ 0 h 181394"/>
                <a:gd name="connsiteX10" fmla="*/ 0 w 134399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399" h="181394">
                  <a:moveTo>
                    <a:pt x="0" y="90652"/>
                  </a:moveTo>
                  <a:cubicBezTo>
                    <a:pt x="0" y="147118"/>
                    <a:pt x="43832" y="181394"/>
                    <a:pt x="93835" y="181394"/>
                  </a:cubicBezTo>
                  <a:cubicBezTo>
                    <a:pt x="107583" y="181261"/>
                    <a:pt x="121250" y="179165"/>
                    <a:pt x="134400" y="175170"/>
                  </a:cubicBezTo>
                  <a:lnTo>
                    <a:pt x="134400" y="128176"/>
                  </a:lnTo>
                  <a:cubicBezTo>
                    <a:pt x="122893" y="134240"/>
                    <a:pt x="110034" y="137341"/>
                    <a:pt x="97011" y="137196"/>
                  </a:cubicBezTo>
                  <a:cubicBezTo>
                    <a:pt x="71048" y="137196"/>
                    <a:pt x="50003" y="116276"/>
                    <a:pt x="50003" y="90472"/>
                  </a:cubicBezTo>
                  <a:cubicBezTo>
                    <a:pt x="50003" y="64667"/>
                    <a:pt x="71048" y="43747"/>
                    <a:pt x="97011" y="43747"/>
                  </a:cubicBezTo>
                  <a:cubicBezTo>
                    <a:pt x="110034" y="43598"/>
                    <a:pt x="122893" y="46700"/>
                    <a:pt x="134400" y="52768"/>
                  </a:cubicBezTo>
                  <a:lnTo>
                    <a:pt x="134400" y="6314"/>
                  </a:lnTo>
                  <a:cubicBezTo>
                    <a:pt x="121287" y="2146"/>
                    <a:pt x="107602" y="15"/>
                    <a:pt x="93835" y="0"/>
                  </a:cubicBezTo>
                  <a:cubicBezTo>
                    <a:pt x="39385" y="0"/>
                    <a:pt x="0" y="38335"/>
                    <a:pt x="0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82B459DF-43E8-C28B-1286-4B7B3C7838B6}"/>
                </a:ext>
              </a:extLst>
            </p:cNvPr>
            <p:cNvSpPr/>
            <p:nvPr/>
          </p:nvSpPr>
          <p:spPr>
            <a:xfrm>
              <a:off x="7294401" y="3270889"/>
              <a:ext cx="134581" cy="181394"/>
            </a:xfrm>
            <a:custGeom>
              <a:avLst/>
              <a:gdLst>
                <a:gd name="connsiteX0" fmla="*/ 0 w 134581"/>
                <a:gd name="connsiteY0" fmla="*/ 90652 h 181394"/>
                <a:gd name="connsiteX1" fmla="*/ 93926 w 134581"/>
                <a:gd name="connsiteY1" fmla="*/ 181394 h 181394"/>
                <a:gd name="connsiteX2" fmla="*/ 134581 w 134581"/>
                <a:gd name="connsiteY2" fmla="*/ 175170 h 181394"/>
                <a:gd name="connsiteX3" fmla="*/ 134581 w 134581"/>
                <a:gd name="connsiteY3" fmla="*/ 128176 h 181394"/>
                <a:gd name="connsiteX4" fmla="*/ 97193 w 134581"/>
                <a:gd name="connsiteY4" fmla="*/ 137196 h 181394"/>
                <a:gd name="connsiteX5" fmla="*/ 50184 w 134581"/>
                <a:gd name="connsiteY5" fmla="*/ 90472 h 181394"/>
                <a:gd name="connsiteX6" fmla="*/ 97193 w 134581"/>
                <a:gd name="connsiteY6" fmla="*/ 43747 h 181394"/>
                <a:gd name="connsiteX7" fmla="*/ 134581 w 134581"/>
                <a:gd name="connsiteY7" fmla="*/ 52768 h 181394"/>
                <a:gd name="connsiteX8" fmla="*/ 134581 w 134581"/>
                <a:gd name="connsiteY8" fmla="*/ 6314 h 181394"/>
                <a:gd name="connsiteX9" fmla="*/ 93926 w 134581"/>
                <a:gd name="connsiteY9" fmla="*/ 0 h 181394"/>
                <a:gd name="connsiteX10" fmla="*/ 181 w 134581"/>
                <a:gd name="connsiteY10" fmla="*/ 90652 h 18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581" h="181394">
                  <a:moveTo>
                    <a:pt x="0" y="90652"/>
                  </a:moveTo>
                  <a:cubicBezTo>
                    <a:pt x="0" y="147118"/>
                    <a:pt x="43832" y="181394"/>
                    <a:pt x="93926" y="181394"/>
                  </a:cubicBezTo>
                  <a:cubicBezTo>
                    <a:pt x="107708" y="181268"/>
                    <a:pt x="121400" y="179172"/>
                    <a:pt x="134581" y="175170"/>
                  </a:cubicBezTo>
                  <a:lnTo>
                    <a:pt x="134581" y="128176"/>
                  </a:lnTo>
                  <a:cubicBezTo>
                    <a:pt x="123065" y="134222"/>
                    <a:pt x="110216" y="137322"/>
                    <a:pt x="97193" y="137196"/>
                  </a:cubicBezTo>
                  <a:cubicBezTo>
                    <a:pt x="71231" y="137196"/>
                    <a:pt x="50184" y="116276"/>
                    <a:pt x="50184" y="90472"/>
                  </a:cubicBezTo>
                  <a:cubicBezTo>
                    <a:pt x="50184" y="64667"/>
                    <a:pt x="71231" y="43747"/>
                    <a:pt x="97193" y="43747"/>
                  </a:cubicBezTo>
                  <a:cubicBezTo>
                    <a:pt x="110217" y="43613"/>
                    <a:pt x="123068" y="46714"/>
                    <a:pt x="134581" y="52768"/>
                  </a:cubicBezTo>
                  <a:lnTo>
                    <a:pt x="134581" y="6314"/>
                  </a:lnTo>
                  <a:cubicBezTo>
                    <a:pt x="121434" y="2159"/>
                    <a:pt x="107722" y="30"/>
                    <a:pt x="93926" y="0"/>
                  </a:cubicBezTo>
                  <a:cubicBezTo>
                    <a:pt x="39476" y="0"/>
                    <a:pt x="181" y="38335"/>
                    <a:pt x="181" y="9065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42167190-0FB3-743E-DA93-00B2D421A099}"/>
                </a:ext>
              </a:extLst>
            </p:cNvPr>
            <p:cNvSpPr/>
            <p:nvPr/>
          </p:nvSpPr>
          <p:spPr>
            <a:xfrm>
              <a:off x="7943079" y="3270861"/>
              <a:ext cx="182591" cy="181947"/>
            </a:xfrm>
            <a:custGeom>
              <a:avLst/>
              <a:gdLst>
                <a:gd name="connsiteX0" fmla="*/ 89568 w 182591"/>
                <a:gd name="connsiteY0" fmla="*/ 137224 h 181947"/>
                <a:gd name="connsiteX1" fmla="*/ 42832 w 182591"/>
                <a:gd name="connsiteY1" fmla="*/ 91494 h 181947"/>
                <a:gd name="connsiteX2" fmla="*/ 88842 w 182591"/>
                <a:gd name="connsiteY2" fmla="*/ 45041 h 181947"/>
                <a:gd name="connsiteX3" fmla="*/ 135578 w 182591"/>
                <a:gd name="connsiteY3" fmla="*/ 90772 h 181947"/>
                <a:gd name="connsiteX4" fmla="*/ 135578 w 182591"/>
                <a:gd name="connsiteY4" fmla="*/ 91131 h 181947"/>
                <a:gd name="connsiteX5" fmla="*/ 91220 w 182591"/>
                <a:gd name="connsiteY5" fmla="*/ 137218 h 181947"/>
                <a:gd name="connsiteX6" fmla="*/ 89568 w 182591"/>
                <a:gd name="connsiteY6" fmla="*/ 137224 h 181947"/>
                <a:gd name="connsiteX7" fmla="*/ 89568 w 182591"/>
                <a:gd name="connsiteY7" fmla="*/ 479 h 181947"/>
                <a:gd name="connsiteX8" fmla="*/ 17 w 182591"/>
                <a:gd name="connsiteY8" fmla="*/ 92919 h 181947"/>
                <a:gd name="connsiteX9" fmla="*/ 93017 w 182591"/>
                <a:gd name="connsiteY9" fmla="*/ 181931 h 181947"/>
                <a:gd name="connsiteX10" fmla="*/ 182586 w 182591"/>
                <a:gd name="connsiteY10" fmla="*/ 91131 h 181947"/>
                <a:gd name="connsiteX11" fmla="*/ 92781 w 182591"/>
                <a:gd name="connsiteY11" fmla="*/ 5 h 181947"/>
                <a:gd name="connsiteX12" fmla="*/ 89568 w 182591"/>
                <a:gd name="connsiteY12" fmla="*/ 28 h 1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2591" h="181947">
                  <a:moveTo>
                    <a:pt x="89568" y="137224"/>
                  </a:moveTo>
                  <a:cubicBezTo>
                    <a:pt x="63959" y="137423"/>
                    <a:pt x="43032" y="116949"/>
                    <a:pt x="42832" y="91494"/>
                  </a:cubicBezTo>
                  <a:cubicBezTo>
                    <a:pt x="42633" y="66038"/>
                    <a:pt x="63233" y="45241"/>
                    <a:pt x="88842" y="45041"/>
                  </a:cubicBezTo>
                  <a:cubicBezTo>
                    <a:pt x="114452" y="44842"/>
                    <a:pt x="135378" y="65317"/>
                    <a:pt x="135578" y="90772"/>
                  </a:cubicBezTo>
                  <a:cubicBezTo>
                    <a:pt x="135578" y="90891"/>
                    <a:pt x="135578" y="91011"/>
                    <a:pt x="135578" y="91131"/>
                  </a:cubicBezTo>
                  <a:cubicBezTo>
                    <a:pt x="136132" y="116033"/>
                    <a:pt x="116267" y="136667"/>
                    <a:pt x="91220" y="137218"/>
                  </a:cubicBezTo>
                  <a:cubicBezTo>
                    <a:pt x="90666" y="137229"/>
                    <a:pt x="90122" y="137232"/>
                    <a:pt x="89568" y="137224"/>
                  </a:cubicBezTo>
                  <a:moveTo>
                    <a:pt x="89568" y="479"/>
                  </a:moveTo>
                  <a:cubicBezTo>
                    <a:pt x="39157" y="1425"/>
                    <a:pt x="-936" y="42812"/>
                    <a:pt x="17" y="92919"/>
                  </a:cubicBezTo>
                  <a:cubicBezTo>
                    <a:pt x="969" y="143026"/>
                    <a:pt x="42605" y="182877"/>
                    <a:pt x="93017" y="181931"/>
                  </a:cubicBezTo>
                  <a:cubicBezTo>
                    <a:pt x="142784" y="180997"/>
                    <a:pt x="182623" y="140607"/>
                    <a:pt x="182586" y="91131"/>
                  </a:cubicBezTo>
                  <a:cubicBezTo>
                    <a:pt x="183104" y="41317"/>
                    <a:pt x="142893" y="519"/>
                    <a:pt x="92781" y="5"/>
                  </a:cubicBezTo>
                  <a:cubicBezTo>
                    <a:pt x="91710" y="-6"/>
                    <a:pt x="90639" y="1"/>
                    <a:pt x="89568" y="28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0119116C-AE1D-F693-56AF-6C6D7AE3F1D5}"/>
                </a:ext>
              </a:extLst>
            </p:cNvPr>
            <p:cNvSpPr/>
            <p:nvPr/>
          </p:nvSpPr>
          <p:spPr>
            <a:xfrm>
              <a:off x="7593692" y="3270799"/>
              <a:ext cx="121059" cy="181484"/>
            </a:xfrm>
            <a:custGeom>
              <a:avLst/>
              <a:gdLst>
                <a:gd name="connsiteX0" fmla="*/ 79678 w 121059"/>
                <a:gd name="connsiteY0" fmla="*/ 72612 h 181484"/>
                <a:gd name="connsiteX1" fmla="*/ 67427 w 121059"/>
                <a:gd name="connsiteY1" fmla="*/ 68733 h 181484"/>
                <a:gd name="connsiteX2" fmla="*/ 47099 w 121059"/>
                <a:gd name="connsiteY2" fmla="*/ 52046 h 181484"/>
                <a:gd name="connsiteX3" fmla="*/ 74324 w 121059"/>
                <a:gd name="connsiteY3" fmla="*/ 37614 h 181484"/>
                <a:gd name="connsiteX4" fmla="*/ 109081 w 121059"/>
                <a:gd name="connsiteY4" fmla="*/ 43026 h 181484"/>
                <a:gd name="connsiteX5" fmla="*/ 109081 w 121059"/>
                <a:gd name="connsiteY5" fmla="*/ 5592 h 181484"/>
                <a:gd name="connsiteX6" fmla="*/ 65703 w 121059"/>
                <a:gd name="connsiteY6" fmla="*/ 0 h 181484"/>
                <a:gd name="connsiteX7" fmla="*/ 0 w 121059"/>
                <a:gd name="connsiteY7" fmla="*/ 54752 h 181484"/>
                <a:gd name="connsiteX8" fmla="*/ 45375 w 121059"/>
                <a:gd name="connsiteY8" fmla="*/ 105986 h 181484"/>
                <a:gd name="connsiteX9" fmla="*/ 54994 w 121059"/>
                <a:gd name="connsiteY9" fmla="*/ 109143 h 181484"/>
                <a:gd name="connsiteX10" fmla="*/ 74778 w 121059"/>
                <a:gd name="connsiteY10" fmla="*/ 126462 h 181484"/>
                <a:gd name="connsiteX11" fmla="*/ 42471 w 121059"/>
                <a:gd name="connsiteY11" fmla="*/ 142878 h 181484"/>
                <a:gd name="connsiteX12" fmla="*/ 454 w 121059"/>
                <a:gd name="connsiteY12" fmla="*/ 136384 h 181484"/>
                <a:gd name="connsiteX13" fmla="*/ 454 w 121059"/>
                <a:gd name="connsiteY13" fmla="*/ 176704 h 181484"/>
                <a:gd name="connsiteX14" fmla="*/ 48460 w 121059"/>
                <a:gd name="connsiteY14" fmla="*/ 181484 h 181484"/>
                <a:gd name="connsiteX15" fmla="*/ 121060 w 121059"/>
                <a:gd name="connsiteY15" fmla="*/ 122673 h 181484"/>
                <a:gd name="connsiteX16" fmla="*/ 79043 w 121059"/>
                <a:gd name="connsiteY16" fmla="*/ 72612 h 18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059" h="181484">
                  <a:moveTo>
                    <a:pt x="79678" y="72612"/>
                  </a:moveTo>
                  <a:lnTo>
                    <a:pt x="67427" y="68733"/>
                  </a:lnTo>
                  <a:cubicBezTo>
                    <a:pt x="60167" y="66388"/>
                    <a:pt x="47099" y="62690"/>
                    <a:pt x="47099" y="52046"/>
                  </a:cubicBezTo>
                  <a:cubicBezTo>
                    <a:pt x="47099" y="43567"/>
                    <a:pt x="56718" y="37614"/>
                    <a:pt x="74324" y="37614"/>
                  </a:cubicBezTo>
                  <a:cubicBezTo>
                    <a:pt x="86085" y="38079"/>
                    <a:pt x="97746" y="39896"/>
                    <a:pt x="109081" y="43026"/>
                  </a:cubicBezTo>
                  <a:lnTo>
                    <a:pt x="109081" y="5592"/>
                  </a:lnTo>
                  <a:cubicBezTo>
                    <a:pt x="94888" y="2071"/>
                    <a:pt x="80331" y="194"/>
                    <a:pt x="65703" y="0"/>
                  </a:cubicBezTo>
                  <a:cubicBezTo>
                    <a:pt x="24684" y="0"/>
                    <a:pt x="0" y="22009"/>
                    <a:pt x="0" y="54752"/>
                  </a:cubicBezTo>
                  <a:cubicBezTo>
                    <a:pt x="0" y="83797"/>
                    <a:pt x="20691" y="98229"/>
                    <a:pt x="45375" y="105986"/>
                  </a:cubicBezTo>
                  <a:cubicBezTo>
                    <a:pt x="48188" y="106888"/>
                    <a:pt x="52272" y="108151"/>
                    <a:pt x="54994" y="109143"/>
                  </a:cubicBezTo>
                  <a:cubicBezTo>
                    <a:pt x="65975" y="112571"/>
                    <a:pt x="74778" y="117622"/>
                    <a:pt x="74778" y="126462"/>
                  </a:cubicBezTo>
                  <a:cubicBezTo>
                    <a:pt x="74778" y="135301"/>
                    <a:pt x="64614" y="142878"/>
                    <a:pt x="42471" y="142878"/>
                  </a:cubicBezTo>
                  <a:cubicBezTo>
                    <a:pt x="28250" y="142457"/>
                    <a:pt x="14130" y="140275"/>
                    <a:pt x="454" y="136384"/>
                  </a:cubicBezTo>
                  <a:lnTo>
                    <a:pt x="454" y="176704"/>
                  </a:lnTo>
                  <a:cubicBezTo>
                    <a:pt x="16281" y="179724"/>
                    <a:pt x="32343" y="181324"/>
                    <a:pt x="48460" y="181484"/>
                  </a:cubicBezTo>
                  <a:cubicBezTo>
                    <a:pt x="82491" y="181484"/>
                    <a:pt x="121060" y="166691"/>
                    <a:pt x="121060" y="122673"/>
                  </a:cubicBezTo>
                  <a:cubicBezTo>
                    <a:pt x="121060" y="101296"/>
                    <a:pt x="107901" y="81632"/>
                    <a:pt x="79043" y="7261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0C034BDB-CD6C-C2F3-8B05-C5028440C48B}"/>
                </a:ext>
              </a:extLst>
            </p:cNvPr>
            <p:cNvSpPr/>
            <p:nvPr/>
          </p:nvSpPr>
          <p:spPr>
            <a:xfrm>
              <a:off x="7202835" y="3063878"/>
              <a:ext cx="44194" cy="88432"/>
            </a:xfrm>
            <a:custGeom>
              <a:avLst/>
              <a:gdLst>
                <a:gd name="connsiteX0" fmla="*/ 22143 w 44194"/>
                <a:gd name="connsiteY0" fmla="*/ 0 h 88432"/>
                <a:gd name="connsiteX1" fmla="*/ 0 w 44194"/>
                <a:gd name="connsiteY1" fmla="*/ 21919 h 88432"/>
                <a:gd name="connsiteX2" fmla="*/ 0 w 44194"/>
                <a:gd name="connsiteY2" fmla="*/ 67831 h 88432"/>
                <a:gd name="connsiteX3" fmla="*/ 23514 w 44194"/>
                <a:gd name="connsiteY3" fmla="*/ 88387 h 88432"/>
                <a:gd name="connsiteX4" fmla="*/ 44195 w 44194"/>
                <a:gd name="connsiteY4" fmla="*/ 67831 h 88432"/>
                <a:gd name="connsiteX5" fmla="*/ 44195 w 44194"/>
                <a:gd name="connsiteY5" fmla="*/ 21919 h 88432"/>
                <a:gd name="connsiteX6" fmla="*/ 22143 w 44194"/>
                <a:gd name="connsiteY6" fmla="*/ 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94" h="88432">
                  <a:moveTo>
                    <a:pt x="22143" y="0"/>
                  </a:moveTo>
                  <a:cubicBezTo>
                    <a:pt x="9949" y="0"/>
                    <a:pt x="50" y="9799"/>
                    <a:pt x="0" y="21919"/>
                  </a:cubicBezTo>
                  <a:lnTo>
                    <a:pt x="0" y="67831"/>
                  </a:lnTo>
                  <a:cubicBezTo>
                    <a:pt x="782" y="79961"/>
                    <a:pt x="11310" y="89165"/>
                    <a:pt x="23514" y="88387"/>
                  </a:cubicBezTo>
                  <a:cubicBezTo>
                    <a:pt x="34627" y="87679"/>
                    <a:pt x="43483" y="78877"/>
                    <a:pt x="44195" y="67831"/>
                  </a:cubicBezTo>
                  <a:lnTo>
                    <a:pt x="44195" y="21919"/>
                  </a:lnTo>
                  <a:cubicBezTo>
                    <a:pt x="44195" y="9813"/>
                    <a:pt x="34321" y="0"/>
                    <a:pt x="22143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3CDCDD42-96DD-189C-76ED-2F084DE6AB5F}"/>
                </a:ext>
              </a:extLst>
            </p:cNvPr>
            <p:cNvSpPr/>
            <p:nvPr/>
          </p:nvSpPr>
          <p:spPr>
            <a:xfrm>
              <a:off x="7324348" y="3003533"/>
              <a:ext cx="44104" cy="150094"/>
            </a:xfrm>
            <a:custGeom>
              <a:avLst/>
              <a:gdLst>
                <a:gd name="connsiteX0" fmla="*/ 22052 w 44104"/>
                <a:gd name="connsiteY0" fmla="*/ 150094 h 150094"/>
                <a:gd name="connsiteX1" fmla="*/ 44104 w 44104"/>
                <a:gd name="connsiteY1" fmla="*/ 128176 h 150094"/>
                <a:gd name="connsiteX2" fmla="*/ 44104 w 44104"/>
                <a:gd name="connsiteY2" fmla="*/ 21919 h 150094"/>
                <a:gd name="connsiteX3" fmla="*/ 22052 w 44104"/>
                <a:gd name="connsiteY3" fmla="*/ 0 h 150094"/>
                <a:gd name="connsiteX4" fmla="*/ 0 w 44104"/>
                <a:gd name="connsiteY4" fmla="*/ 21919 h 150094"/>
                <a:gd name="connsiteX5" fmla="*/ 0 w 44104"/>
                <a:gd name="connsiteY5" fmla="*/ 128176 h 150094"/>
                <a:gd name="connsiteX6" fmla="*/ 22052 w 44104"/>
                <a:gd name="connsiteY6" fmla="*/ 150094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22052" y="150094"/>
                  </a:moveTo>
                  <a:cubicBezTo>
                    <a:pt x="34231" y="150094"/>
                    <a:pt x="44104" y="140281"/>
                    <a:pt x="44104" y="128176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3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3" y="150094"/>
                    <a:pt x="22052" y="150094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F045F129-F84C-4E28-962C-B083B54770C3}"/>
                </a:ext>
              </a:extLst>
            </p:cNvPr>
            <p:cNvSpPr/>
            <p:nvPr/>
          </p:nvSpPr>
          <p:spPr>
            <a:xfrm>
              <a:off x="7445589" y="2921000"/>
              <a:ext cx="44104" cy="276375"/>
            </a:xfrm>
            <a:custGeom>
              <a:avLst/>
              <a:gdLst>
                <a:gd name="connsiteX0" fmla="*/ 22052 w 44104"/>
                <a:gd name="connsiteY0" fmla="*/ 0 h 276375"/>
                <a:gd name="connsiteX1" fmla="*/ 0 w 44104"/>
                <a:gd name="connsiteY1" fmla="*/ 21919 h 276375"/>
                <a:gd name="connsiteX2" fmla="*/ 0 w 44104"/>
                <a:gd name="connsiteY2" fmla="*/ 254457 h 276375"/>
                <a:gd name="connsiteX3" fmla="*/ 22052 w 44104"/>
                <a:gd name="connsiteY3" fmla="*/ 276376 h 276375"/>
                <a:gd name="connsiteX4" fmla="*/ 44104 w 44104"/>
                <a:gd name="connsiteY4" fmla="*/ 254457 h 276375"/>
                <a:gd name="connsiteX5" fmla="*/ 44104 w 44104"/>
                <a:gd name="connsiteY5" fmla="*/ 21919 h 276375"/>
                <a:gd name="connsiteX6" fmla="*/ 22052 w 44104"/>
                <a:gd name="connsiteY6" fmla="*/ 0 h 2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276375">
                  <a:moveTo>
                    <a:pt x="22052" y="0"/>
                  </a:moveTo>
                  <a:cubicBezTo>
                    <a:pt x="9873" y="0"/>
                    <a:pt x="0" y="9813"/>
                    <a:pt x="0" y="21919"/>
                  </a:cubicBezTo>
                  <a:lnTo>
                    <a:pt x="0" y="254457"/>
                  </a:lnTo>
                  <a:cubicBezTo>
                    <a:pt x="0" y="266563"/>
                    <a:pt x="9873" y="276376"/>
                    <a:pt x="22052" y="276376"/>
                  </a:cubicBezTo>
                  <a:cubicBezTo>
                    <a:pt x="34231" y="276376"/>
                    <a:pt x="44104" y="266563"/>
                    <a:pt x="44104" y="254457"/>
                  </a:cubicBez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1740022-0486-2F43-F496-D9F0CC89A6F9}"/>
                </a:ext>
              </a:extLst>
            </p:cNvPr>
            <p:cNvSpPr/>
            <p:nvPr/>
          </p:nvSpPr>
          <p:spPr>
            <a:xfrm>
              <a:off x="7566921" y="3003533"/>
              <a:ext cx="44104" cy="150094"/>
            </a:xfrm>
            <a:custGeom>
              <a:avLst/>
              <a:gdLst>
                <a:gd name="connsiteX0" fmla="*/ 44104 w 44104"/>
                <a:gd name="connsiteY0" fmla="*/ 128176 h 150094"/>
                <a:gd name="connsiteX1" fmla="*/ 44104 w 44104"/>
                <a:gd name="connsiteY1" fmla="*/ 21919 h 150094"/>
                <a:gd name="connsiteX2" fmla="*/ 22052 w 44104"/>
                <a:gd name="connsiteY2" fmla="*/ 0 h 150094"/>
                <a:gd name="connsiteX3" fmla="*/ 0 w 44104"/>
                <a:gd name="connsiteY3" fmla="*/ 21919 h 150094"/>
                <a:gd name="connsiteX4" fmla="*/ 0 w 44104"/>
                <a:gd name="connsiteY4" fmla="*/ 128176 h 150094"/>
                <a:gd name="connsiteX5" fmla="*/ 22052 w 44104"/>
                <a:gd name="connsiteY5" fmla="*/ 150094 h 150094"/>
                <a:gd name="connsiteX6" fmla="*/ 44104 w 44104"/>
                <a:gd name="connsiteY6" fmla="*/ 128176 h 150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4" h="150094">
                  <a:moveTo>
                    <a:pt x="44104" y="128176"/>
                  </a:moveTo>
                  <a:lnTo>
                    <a:pt x="44104" y="21919"/>
                  </a:lnTo>
                  <a:cubicBezTo>
                    <a:pt x="44104" y="9813"/>
                    <a:pt x="34231" y="0"/>
                    <a:pt x="22052" y="0"/>
                  </a:cubicBezTo>
                  <a:cubicBezTo>
                    <a:pt x="9874" y="0"/>
                    <a:pt x="0" y="9813"/>
                    <a:pt x="0" y="21919"/>
                  </a:cubicBezTo>
                  <a:lnTo>
                    <a:pt x="0" y="128176"/>
                  </a:lnTo>
                  <a:cubicBezTo>
                    <a:pt x="0" y="140281"/>
                    <a:pt x="9874" y="150094"/>
                    <a:pt x="22052" y="150094"/>
                  </a:cubicBezTo>
                  <a:cubicBezTo>
                    <a:pt x="34231" y="150094"/>
                    <a:pt x="44104" y="140281"/>
                    <a:pt x="44104" y="128176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0717CA5C-F390-A3AD-9BE0-7D8B638EA115}"/>
                </a:ext>
              </a:extLst>
            </p:cNvPr>
            <p:cNvSpPr/>
            <p:nvPr/>
          </p:nvSpPr>
          <p:spPr>
            <a:xfrm>
              <a:off x="7687800" y="3063876"/>
              <a:ext cx="44104" cy="89751"/>
            </a:xfrm>
            <a:custGeom>
              <a:avLst/>
              <a:gdLst>
                <a:gd name="connsiteX0" fmla="*/ 22415 w 44104"/>
                <a:gd name="connsiteY0" fmla="*/ 2 h 89751"/>
                <a:gd name="connsiteX1" fmla="*/ 0 w 44104"/>
                <a:gd name="connsiteY1" fmla="*/ 21738 h 89751"/>
                <a:gd name="connsiteX2" fmla="*/ 0 w 44104"/>
                <a:gd name="connsiteY2" fmla="*/ 21921 h 89751"/>
                <a:gd name="connsiteX3" fmla="*/ 0 w 44104"/>
                <a:gd name="connsiteY3" fmla="*/ 67833 h 89751"/>
                <a:gd name="connsiteX4" fmla="*/ 22052 w 44104"/>
                <a:gd name="connsiteY4" fmla="*/ 89752 h 89751"/>
                <a:gd name="connsiteX5" fmla="*/ 44104 w 44104"/>
                <a:gd name="connsiteY5" fmla="*/ 67833 h 89751"/>
                <a:gd name="connsiteX6" fmla="*/ 44104 w 44104"/>
                <a:gd name="connsiteY6" fmla="*/ 21921 h 89751"/>
                <a:gd name="connsiteX7" fmla="*/ 22143 w 44104"/>
                <a:gd name="connsiteY7" fmla="*/ 2 h 8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04" h="89751">
                  <a:moveTo>
                    <a:pt x="22415" y="2"/>
                  </a:moveTo>
                  <a:cubicBezTo>
                    <a:pt x="10191" y="-148"/>
                    <a:pt x="154" y="9584"/>
                    <a:pt x="0" y="21738"/>
                  </a:cubicBezTo>
                  <a:cubicBezTo>
                    <a:pt x="0" y="21799"/>
                    <a:pt x="0" y="21860"/>
                    <a:pt x="0" y="21921"/>
                  </a:cubicBezTo>
                  <a:lnTo>
                    <a:pt x="0" y="67833"/>
                  </a:lnTo>
                  <a:cubicBezTo>
                    <a:pt x="0" y="79939"/>
                    <a:pt x="9874" y="89752"/>
                    <a:pt x="22052" y="89752"/>
                  </a:cubicBezTo>
                  <a:cubicBezTo>
                    <a:pt x="34231" y="89752"/>
                    <a:pt x="44104" y="79939"/>
                    <a:pt x="44104" y="67833"/>
                  </a:cubicBezTo>
                  <a:lnTo>
                    <a:pt x="44104" y="21921"/>
                  </a:lnTo>
                  <a:cubicBezTo>
                    <a:pt x="44104" y="9850"/>
                    <a:pt x="34285" y="51"/>
                    <a:pt x="22143" y="2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98423AE5-6DE1-B4A7-1D34-9CFD92616E20}"/>
                </a:ext>
              </a:extLst>
            </p:cNvPr>
            <p:cNvSpPr/>
            <p:nvPr/>
          </p:nvSpPr>
          <p:spPr>
            <a:xfrm>
              <a:off x="7809447" y="3002127"/>
              <a:ext cx="44107" cy="151500"/>
            </a:xfrm>
            <a:custGeom>
              <a:avLst/>
              <a:gdLst>
                <a:gd name="connsiteX0" fmla="*/ 22009 w 44107"/>
                <a:gd name="connsiteY0" fmla="*/ 151500 h 151500"/>
                <a:gd name="connsiteX1" fmla="*/ 44061 w 44107"/>
                <a:gd name="connsiteY1" fmla="*/ 129582 h 151500"/>
                <a:gd name="connsiteX2" fmla="*/ 44061 w 44107"/>
                <a:gd name="connsiteY2" fmla="*/ 23325 h 151500"/>
                <a:gd name="connsiteX3" fmla="*/ 23470 w 44107"/>
                <a:gd name="connsiteY3" fmla="*/ 46 h 151500"/>
                <a:gd name="connsiteX4" fmla="*/ 48 w 44107"/>
                <a:gd name="connsiteY4" fmla="*/ 20514 h 151500"/>
                <a:gd name="connsiteX5" fmla="*/ 48 w 44107"/>
                <a:gd name="connsiteY5" fmla="*/ 23325 h 151500"/>
                <a:gd name="connsiteX6" fmla="*/ 48 w 44107"/>
                <a:gd name="connsiteY6" fmla="*/ 129582 h 151500"/>
                <a:gd name="connsiteX7" fmla="*/ 21918 w 44107"/>
                <a:gd name="connsiteY7" fmla="*/ 151500 h 151500"/>
                <a:gd name="connsiteX8" fmla="*/ 22009 w 44107"/>
                <a:gd name="connsiteY8" fmla="*/ 151500 h 1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151500">
                  <a:moveTo>
                    <a:pt x="22009" y="151500"/>
                  </a:moveTo>
                  <a:cubicBezTo>
                    <a:pt x="34188" y="151500"/>
                    <a:pt x="44061" y="141688"/>
                    <a:pt x="44061" y="129582"/>
                  </a:cubicBezTo>
                  <a:lnTo>
                    <a:pt x="44061" y="23325"/>
                  </a:lnTo>
                  <a:cubicBezTo>
                    <a:pt x="44841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1"/>
                    <a:pt x="-16" y="22389"/>
                    <a:pt x="48" y="23325"/>
                  </a:cubicBezTo>
                  <a:lnTo>
                    <a:pt x="48" y="129582"/>
                  </a:lnTo>
                  <a:cubicBezTo>
                    <a:pt x="-7" y="141637"/>
                    <a:pt x="9785" y="151451"/>
                    <a:pt x="21918" y="151500"/>
                  </a:cubicBezTo>
                  <a:cubicBezTo>
                    <a:pt x="21945" y="151500"/>
                    <a:pt x="21982" y="151500"/>
                    <a:pt x="22009" y="15150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47667EE-92AD-DC0B-913D-DC46EC07E8EB}"/>
                </a:ext>
              </a:extLst>
            </p:cNvPr>
            <p:cNvSpPr/>
            <p:nvPr/>
          </p:nvSpPr>
          <p:spPr>
            <a:xfrm>
              <a:off x="7930779" y="2919593"/>
              <a:ext cx="44108" cy="279187"/>
            </a:xfrm>
            <a:custGeom>
              <a:avLst/>
              <a:gdLst>
                <a:gd name="connsiteX0" fmla="*/ 44061 w 44108"/>
                <a:gd name="connsiteY0" fmla="*/ 255863 h 279187"/>
                <a:gd name="connsiteX1" fmla="*/ 44061 w 44108"/>
                <a:gd name="connsiteY1" fmla="*/ 23325 h 279187"/>
                <a:gd name="connsiteX2" fmla="*/ 23470 w 44108"/>
                <a:gd name="connsiteY2" fmla="*/ 46 h 279187"/>
                <a:gd name="connsiteX3" fmla="*/ 48 w 44108"/>
                <a:gd name="connsiteY3" fmla="*/ 20514 h 279187"/>
                <a:gd name="connsiteX4" fmla="*/ 48 w 44108"/>
                <a:gd name="connsiteY4" fmla="*/ 23325 h 279187"/>
                <a:gd name="connsiteX5" fmla="*/ 48 w 44108"/>
                <a:gd name="connsiteY5" fmla="*/ 255863 h 279187"/>
                <a:gd name="connsiteX6" fmla="*/ 20639 w 44108"/>
                <a:gd name="connsiteY6" fmla="*/ 279142 h 279187"/>
                <a:gd name="connsiteX7" fmla="*/ 44061 w 44108"/>
                <a:gd name="connsiteY7" fmla="*/ 258674 h 279187"/>
                <a:gd name="connsiteX8" fmla="*/ 44061 w 44108"/>
                <a:gd name="connsiteY8" fmla="*/ 255863 h 27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8" h="279187">
                  <a:moveTo>
                    <a:pt x="44061" y="255863"/>
                  </a:moveTo>
                  <a:lnTo>
                    <a:pt x="44061" y="23325"/>
                  </a:lnTo>
                  <a:cubicBezTo>
                    <a:pt x="44842" y="11244"/>
                    <a:pt x="35621" y="822"/>
                    <a:pt x="23470" y="46"/>
                  </a:cubicBezTo>
                  <a:cubicBezTo>
                    <a:pt x="11319" y="-730"/>
                    <a:pt x="828" y="8434"/>
                    <a:pt x="48" y="20514"/>
                  </a:cubicBezTo>
                  <a:cubicBezTo>
                    <a:pt x="-16" y="21450"/>
                    <a:pt x="-16" y="22389"/>
                    <a:pt x="48" y="23325"/>
                  </a:cubicBezTo>
                  <a:lnTo>
                    <a:pt x="48" y="255863"/>
                  </a:lnTo>
                  <a:cubicBezTo>
                    <a:pt x="-733" y="267944"/>
                    <a:pt x="8487" y="278366"/>
                    <a:pt x="20639" y="279142"/>
                  </a:cubicBezTo>
                  <a:cubicBezTo>
                    <a:pt x="32790" y="279919"/>
                    <a:pt x="43281" y="270754"/>
                    <a:pt x="44061" y="258674"/>
                  </a:cubicBezTo>
                  <a:cubicBezTo>
                    <a:pt x="44125" y="257737"/>
                    <a:pt x="44125" y="256799"/>
                    <a:pt x="44061" y="255863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0ED8E2B6-53E2-3C4B-97FC-EBC9D7C8FA4F}"/>
                </a:ext>
              </a:extLst>
            </p:cNvPr>
            <p:cNvSpPr/>
            <p:nvPr/>
          </p:nvSpPr>
          <p:spPr>
            <a:xfrm>
              <a:off x="8051886" y="3003443"/>
              <a:ext cx="44285" cy="150187"/>
            </a:xfrm>
            <a:custGeom>
              <a:avLst/>
              <a:gdLst>
                <a:gd name="connsiteX0" fmla="*/ 21961 w 44285"/>
                <a:gd name="connsiteY0" fmla="*/ 150185 h 150187"/>
                <a:gd name="connsiteX1" fmla="*/ 44286 w 44285"/>
                <a:gd name="connsiteY1" fmla="*/ 128720 h 150187"/>
                <a:gd name="connsiteX2" fmla="*/ 44286 w 44285"/>
                <a:gd name="connsiteY2" fmla="*/ 128266 h 150187"/>
                <a:gd name="connsiteX3" fmla="*/ 44286 w 44285"/>
                <a:gd name="connsiteY3" fmla="*/ 22009 h 150187"/>
                <a:gd name="connsiteX4" fmla="*/ 22143 w 44285"/>
                <a:gd name="connsiteY4" fmla="*/ 0 h 150187"/>
                <a:gd name="connsiteX5" fmla="*/ 0 w 44285"/>
                <a:gd name="connsiteY5" fmla="*/ 22009 h 150187"/>
                <a:gd name="connsiteX6" fmla="*/ 0 w 44285"/>
                <a:gd name="connsiteY6" fmla="*/ 128266 h 150187"/>
                <a:gd name="connsiteX7" fmla="*/ 22052 w 44285"/>
                <a:gd name="connsiteY7" fmla="*/ 150185 h 15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5" h="150187">
                  <a:moveTo>
                    <a:pt x="21961" y="150185"/>
                  </a:moveTo>
                  <a:cubicBezTo>
                    <a:pt x="34086" y="150384"/>
                    <a:pt x="44086" y="140774"/>
                    <a:pt x="44286" y="128720"/>
                  </a:cubicBezTo>
                  <a:cubicBezTo>
                    <a:pt x="44286" y="128569"/>
                    <a:pt x="44286" y="128417"/>
                    <a:pt x="44286" y="128266"/>
                  </a:cubicBezTo>
                  <a:lnTo>
                    <a:pt x="44286" y="22009"/>
                  </a:lnTo>
                  <a:cubicBezTo>
                    <a:pt x="44286" y="9854"/>
                    <a:pt x="34376" y="0"/>
                    <a:pt x="22143" y="0"/>
                  </a:cubicBezTo>
                  <a:cubicBezTo>
                    <a:pt x="9910" y="0"/>
                    <a:pt x="0" y="9854"/>
                    <a:pt x="0" y="22009"/>
                  </a:cubicBezTo>
                  <a:lnTo>
                    <a:pt x="0" y="128266"/>
                  </a:lnTo>
                  <a:cubicBezTo>
                    <a:pt x="0" y="140372"/>
                    <a:pt x="9874" y="150185"/>
                    <a:pt x="22052" y="150185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6E79EBF8-99B2-B588-DC43-72852FFDC3E9}"/>
                </a:ext>
              </a:extLst>
            </p:cNvPr>
            <p:cNvSpPr/>
            <p:nvPr/>
          </p:nvSpPr>
          <p:spPr>
            <a:xfrm>
              <a:off x="8173172" y="3063878"/>
              <a:ext cx="44107" cy="91156"/>
            </a:xfrm>
            <a:custGeom>
              <a:avLst/>
              <a:gdLst>
                <a:gd name="connsiteX0" fmla="*/ 22007 w 44107"/>
                <a:gd name="connsiteY0" fmla="*/ 0 h 91156"/>
                <a:gd name="connsiteX1" fmla="*/ 46 w 44107"/>
                <a:gd name="connsiteY1" fmla="*/ 21829 h 91156"/>
                <a:gd name="connsiteX2" fmla="*/ 46 w 44107"/>
                <a:gd name="connsiteY2" fmla="*/ 21919 h 91156"/>
                <a:gd name="connsiteX3" fmla="*/ 46 w 44107"/>
                <a:gd name="connsiteY3" fmla="*/ 67831 h 91156"/>
                <a:gd name="connsiteX4" fmla="*/ 20637 w 44107"/>
                <a:gd name="connsiteY4" fmla="*/ 91110 h 91156"/>
                <a:gd name="connsiteX5" fmla="*/ 44059 w 44107"/>
                <a:gd name="connsiteY5" fmla="*/ 70642 h 91156"/>
                <a:gd name="connsiteX6" fmla="*/ 44059 w 44107"/>
                <a:gd name="connsiteY6" fmla="*/ 67831 h 91156"/>
                <a:gd name="connsiteX7" fmla="*/ 44059 w 44107"/>
                <a:gd name="connsiteY7" fmla="*/ 21919 h 91156"/>
                <a:gd name="connsiteX8" fmla="*/ 22007 w 44107"/>
                <a:gd name="connsiteY8" fmla="*/ 0 h 9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107" h="91156">
                  <a:moveTo>
                    <a:pt x="22007" y="0"/>
                  </a:moveTo>
                  <a:cubicBezTo>
                    <a:pt x="9874" y="0"/>
                    <a:pt x="46" y="9773"/>
                    <a:pt x="46" y="21829"/>
                  </a:cubicBezTo>
                  <a:cubicBezTo>
                    <a:pt x="46" y="21858"/>
                    <a:pt x="46" y="21889"/>
                    <a:pt x="46" y="21919"/>
                  </a:cubicBezTo>
                  <a:lnTo>
                    <a:pt x="46" y="67831"/>
                  </a:lnTo>
                  <a:cubicBezTo>
                    <a:pt x="-734" y="79912"/>
                    <a:pt x="8486" y="90334"/>
                    <a:pt x="20637" y="91110"/>
                  </a:cubicBezTo>
                  <a:cubicBezTo>
                    <a:pt x="32789" y="91887"/>
                    <a:pt x="43279" y="82722"/>
                    <a:pt x="44059" y="70642"/>
                  </a:cubicBezTo>
                  <a:cubicBezTo>
                    <a:pt x="44123" y="69705"/>
                    <a:pt x="44123" y="68767"/>
                    <a:pt x="44059" y="67831"/>
                  </a:cubicBezTo>
                  <a:lnTo>
                    <a:pt x="44059" y="21919"/>
                  </a:lnTo>
                  <a:cubicBezTo>
                    <a:pt x="44059" y="9813"/>
                    <a:pt x="34186" y="0"/>
                    <a:pt x="22007" y="0"/>
                  </a:cubicBezTo>
                </a:path>
              </a:pathLst>
            </a:custGeom>
            <a:grpFill/>
            <a:ln w="90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7182D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57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1,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sco Live logo and colorful swirling background">
            <a:extLst>
              <a:ext uri="{FF2B5EF4-FFF2-40B4-BE49-F238E27FC236}">
                <a16:creationId xmlns:a16="http://schemas.microsoft.com/office/drawing/2014/main" id="{B8209E9A-394F-7483-522B-BC40B18D238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18122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82746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436086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436086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6161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2, Four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09CDD-E205-7EA0-92AA-1E0C3FC5457D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4953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nt Only Title Slide 3, Six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sco Live logo and colorful swirling background">
            <a:extLst>
              <a:ext uri="{FF2B5EF4-FFF2-40B4-BE49-F238E27FC236}">
                <a16:creationId xmlns:a16="http://schemas.microsoft.com/office/drawing/2014/main" id="{28714F77-8789-8ED2-BC97-D6580DBC6CD1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1BA1A5-BDA4-7FEA-3EC4-1DBB3AD00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1556884"/>
            <a:ext cx="6656388" cy="1554169"/>
          </a:xfrm>
        </p:spPr>
        <p:txBody>
          <a:bodyPr anchor="b" anchorCtr="0"/>
          <a:lstStyle>
            <a:lvl1pPr>
              <a:defRPr sz="36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BA1600-2171-A996-0ADC-8B8C7BC4DE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3203123"/>
            <a:ext cx="6656388" cy="223837"/>
          </a:xfrm>
          <a:noFill/>
        </p:spPr>
        <p:txBody>
          <a:bodyPr/>
          <a:lstStyle>
            <a:lvl1pPr marL="0" indent="0">
              <a:buNone/>
              <a:defRPr lang="en-US" sz="1600" b="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</a:lstStyle>
          <a:p>
            <a:pPr marL="0" lvl="0" indent="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en-US"/>
              <a:t>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6237E3-CDA3-4826-B416-A9C4ECE19D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3736526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EFF02C-63AA-C8DF-DF7B-EDA5A3CE61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0687" y="3736526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3234AB-A4AA-B257-D87A-A9AEED608B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6364224"/>
            <a:ext cx="3906838" cy="493776"/>
          </a:xfrm>
          <a:noFill/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5F4503-6E14-DE87-30D2-13904F94B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850" y="4363133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DECD55-6AA1-8B80-F758-69B1E9337A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30687" y="4363133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989D1F9-5949-EAFF-931D-8121D6A66A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986338"/>
            <a:ext cx="3725863" cy="457200"/>
          </a:xfrm>
          <a:noFill/>
        </p:spPr>
        <p:txBody>
          <a:bodyPr/>
          <a:lstStyle>
            <a:lvl1pPr marL="0" indent="0">
              <a:spcAft>
                <a:spcPts val="0"/>
              </a:spcAft>
              <a:buNone/>
              <a:defRPr sz="1400"/>
            </a:lvl1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D1ACE7D-3D09-2D50-1C06-DBAD3893A9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0687" y="4986338"/>
            <a:ext cx="3727451" cy="45720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 placeholder, @social</a:t>
            </a:r>
          </a:p>
        </p:txBody>
      </p:sp>
    </p:spTree>
    <p:extLst>
      <p:ext uri="{BB962C8B-B14F-4D97-AF65-F5344CB8AC3E}">
        <p14:creationId xmlns:p14="http://schemas.microsoft.com/office/powerpoint/2010/main" val="423138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470DCA-01D3-75CC-4B81-AF6AC1F46C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298146"/>
            <a:ext cx="274955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6DE8E-18DA-4564-080D-AD4F9F492D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8588" y="29686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1C779-BAEC-654A-5E9A-684AEBA7E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4900" y="29686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7F1A5-67B6-4A78-7FA7-0860E1B6F9B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00302-2202-F22C-D162-871BF904F46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17B72AB-6A66-5618-D5EE-9C89E16444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08588" y="91603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CFA4BF-7139-5D82-446B-5480DDD67A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900" y="91603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3AD5-C1F8-BA75-A8EC-500C0F092C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8588" y="153520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C9C419A-6058-06DD-F433-E9F3E7A182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4900" y="153520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B721A86-2635-7693-C4FE-A22F84BE82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08588" y="215437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6340B90-1856-0E02-5D19-2D0B9BE56A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4900" y="215437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3992FCD-D32F-EB4F-9E0D-C77ED414B9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08588" y="277354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143D4B6-3256-08F0-7EA9-F13D9A78BC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4900" y="277354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8CF4A42-17F9-98AF-D2BB-FFAC79AFF4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08588" y="339271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31524F6-0ADB-8E3D-80E2-45DCA143EF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84900" y="339271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6322E45-6D15-2388-6278-5F5CA2B741F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8588" y="4011883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26E33BC-07E2-C873-E400-6481F7FA8E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900" y="4011883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51278E6-36EC-6A32-963F-3CE45CDE287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08588" y="4631055"/>
            <a:ext cx="550862" cy="365125"/>
          </a:xfrm>
        </p:spPr>
        <p:txBody>
          <a:bodyPr vert="horz" lIns="0" tIns="0" rIns="0" bIns="0" rtlCol="0" anchor="t" anchorCtr="0"/>
          <a:lstStyle>
            <a:lvl1pPr marL="0" indent="0">
              <a:lnSpc>
                <a:spcPct val="90000"/>
              </a:lnSpc>
              <a:buNone/>
              <a:defRPr kumimoji="0" lang="en-US" sz="3200" b="0" i="0" u="none" strike="noStrike" cap="none" spc="27" normalizeH="0" baseline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cs typeface="CiscoSansTT" panose="020B0503020201020303"/>
              </a:defRPr>
            </a:lvl1pPr>
          </a:lstStyle>
          <a:p>
            <a:pPr marL="0" lvl="0" algn="r" defTabSz="914400" latinLnBrk="0"/>
            <a:r>
              <a:rPr lang="en-US"/>
              <a:t>##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0ED0966-5416-B57F-8535-0B0AC29EEC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4900" y="4631055"/>
            <a:ext cx="5683250" cy="365125"/>
          </a:xfrm>
          <a:noFill/>
        </p:spPr>
        <p:txBody>
          <a:bodyPr anchor="t" anchorCtr="0"/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pPr lvl="0"/>
            <a:r>
              <a:rPr lang="en-US"/>
              <a:t>Agenda list placeholder</a:t>
            </a:r>
          </a:p>
        </p:txBody>
      </p:sp>
    </p:spTree>
    <p:extLst>
      <p:ext uri="{BB962C8B-B14F-4D97-AF65-F5344CB8AC3E}">
        <p14:creationId xmlns:p14="http://schemas.microsoft.com/office/powerpoint/2010/main" val="16573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21F2830-F0A3-2EAC-C709-5C928A8C4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5BE63C-8C0C-FC75-3DF2-F8F96A3C8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754" y="1244599"/>
            <a:ext cx="11544396" cy="483532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B4362-70A2-3ADC-C4AA-ADA6E4E09C94}"/>
              </a:ext>
            </a:extLst>
          </p:cNvPr>
          <p:cNvSpPr>
            <a:spLocks/>
          </p:cNvSpPr>
          <p:nvPr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rPr>
              <a:t>© 2025 Cisco and/or its affiliates. All rights reserved.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2B348-7CFA-9BD7-7FBA-A3E160A67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30688" y="6445885"/>
            <a:ext cx="3727450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ECAE8E-F596-3416-3914-B7C065191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5425" y="6448929"/>
            <a:ext cx="1773238" cy="4114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</a:lstStyle>
          <a:p>
            <a:fld id="{C3C42FAE-7A31-41D3-A712-51D9B15D0B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7" descr="Cisco Logo">
            <a:extLst>
              <a:ext uri="{FF2B5EF4-FFF2-40B4-BE49-F238E27FC236}">
                <a16:creationId xmlns:a16="http://schemas.microsoft.com/office/drawing/2014/main" id="{E912C7E4-465D-A60D-49E8-6866FAAE6559}"/>
              </a:ext>
            </a:extLst>
          </p:cNvPr>
          <p:cNvPicPr>
            <a:picLocks noChangeAspect="1"/>
          </p:cNvPicPr>
          <p:nvPr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AE3397-B7E0-F9B7-D1AC-C859F3CFC5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7792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E82AE8-04FE-1EB3-54A9-963DEB622099}"/>
              </a:ext>
            </a:extLst>
          </p:cNvPr>
          <p:cNvSpPr>
            <a:spLocks/>
          </p:cNvSpPr>
          <p:nvPr userDrawn="1"/>
        </p:nvSpPr>
        <p:spPr bwMode="ltGray">
          <a:xfrm>
            <a:off x="323850" y="6448930"/>
            <a:ext cx="3285935" cy="409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8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Cisco and/or its affiliates. All rights reserved.</a:t>
            </a:r>
          </a:p>
        </p:txBody>
      </p:sp>
      <p:pic>
        <p:nvPicPr>
          <p:cNvPr id="10" name="Picture 7" descr="Cisco Logo">
            <a:extLst>
              <a:ext uri="{FF2B5EF4-FFF2-40B4-BE49-F238E27FC236}">
                <a16:creationId xmlns:a16="http://schemas.microsoft.com/office/drawing/2014/main" id="{CCAEE30C-A168-1A12-DE1C-EDC1ABEF1345}"/>
              </a:ext>
            </a:extLst>
          </p:cNvPr>
          <p:cNvPicPr>
            <a:picLocks noChangeAspect="1"/>
          </p:cNvPicPr>
          <p:nvPr userDrawn="1"/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>
            <a:off x="11520088" y="6354445"/>
            <a:ext cx="348061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33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109" r:id="rId11"/>
    <p:sldLayoutId id="2147484111" r:id="rId12"/>
    <p:sldLayoutId id="2147484069" r:id="rId13"/>
    <p:sldLayoutId id="2147484112" r:id="rId14"/>
    <p:sldLayoutId id="2147484113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075" r:id="rId21"/>
    <p:sldLayoutId id="2147484076" r:id="rId22"/>
    <p:sldLayoutId id="2147484077" r:id="rId23"/>
    <p:sldLayoutId id="2147484078" r:id="rId24"/>
    <p:sldLayoutId id="2147484079" r:id="rId25"/>
    <p:sldLayoutId id="2147484080" r:id="rId26"/>
    <p:sldLayoutId id="2147484081" r:id="rId27"/>
    <p:sldLayoutId id="2147484082" r:id="rId28"/>
    <p:sldLayoutId id="2147484083" r:id="rId29"/>
    <p:sldLayoutId id="2147484084" r:id="rId30"/>
    <p:sldLayoutId id="2147484085" r:id="rId31"/>
    <p:sldLayoutId id="2147484086" r:id="rId32"/>
    <p:sldLayoutId id="2147484087" r:id="rId33"/>
    <p:sldLayoutId id="2147484088" r:id="rId34"/>
    <p:sldLayoutId id="2147484089" r:id="rId35"/>
    <p:sldLayoutId id="2147484090" r:id="rId36"/>
    <p:sldLayoutId id="2147484091" r:id="rId37"/>
    <p:sldLayoutId id="2147484092" r:id="rId38"/>
    <p:sldLayoutId id="2147484093" r:id="rId39"/>
    <p:sldLayoutId id="2147484094" r:id="rId40"/>
    <p:sldLayoutId id="2147484095" r:id="rId41"/>
    <p:sldLayoutId id="2147484096" r:id="rId42"/>
    <p:sldLayoutId id="2147484097" r:id="rId43"/>
    <p:sldLayoutId id="2147484098" r:id="rId44"/>
    <p:sldLayoutId id="2147484099" r:id="rId45"/>
    <p:sldLayoutId id="2147484100" r:id="rId46"/>
    <p:sldLayoutId id="2147484101" r:id="rId47"/>
    <p:sldLayoutId id="2147484102" r:id="rId48"/>
    <p:sldLayoutId id="2147484103" r:id="rId49"/>
    <p:sldLayoutId id="2147484104" r:id="rId50"/>
    <p:sldLayoutId id="2147484105" r:id="rId51"/>
    <p:sldLayoutId id="2147484106" r:id="rId52"/>
    <p:sldLayoutId id="2147484107" r:id="rId53"/>
    <p:sldLayoutId id="2147484108" r:id="rId5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marL="0" indent="0" algn="l" defTabSz="912276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Tx/>
        <a:buSzPct val="70000"/>
        <a:buFont typeface="Arial" panose="020B0604020202020204" pitchFamily="34" charset="0"/>
        <a:buNone/>
        <a:defRPr lang="en-US" sz="32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9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90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85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79" algn="l" defTabSz="91227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8288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20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1pPr>
      <a:lvl2pPr marL="36576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2pPr>
      <a:lvl3pPr marL="54864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3pPr>
      <a:lvl4pPr marL="73152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4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4pPr>
      <a:lvl5pPr marL="914400" indent="-182880" algn="l" defTabSz="912276" rtl="0" eaLnBrk="1" fontAlgn="base" hangingPunct="1">
        <a:lnSpc>
          <a:spcPct val="100000"/>
        </a:lnSpc>
        <a:spcBef>
          <a:spcPts val="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200" kern="1200" dirty="0">
          <a:solidFill>
            <a:schemeClr val="bg1"/>
          </a:solidFill>
          <a:latin typeface="+mn-lt"/>
          <a:ea typeface="ＭＳ Ｐゴシック" charset="0"/>
          <a:cs typeface="CiscoSans"/>
        </a:defRPr>
      </a:lvl5pPr>
      <a:lvl6pPr marL="1151798" indent="-228592" algn="l" defTabSz="91436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81" indent="-228561" algn="l" defTabSz="91436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67" indent="0" algn="l" defTabSz="91436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2" algn="l" defTabSz="91436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3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7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160">
          <p15:clr>
            <a:srgbClr val="F26B43"/>
          </p15:clr>
        </p15:guide>
        <p15:guide id="67" pos="204" userDrawn="1">
          <p15:clr>
            <a:srgbClr val="F26B43"/>
          </p15:clr>
        </p15:guide>
        <p15:guide id="68" pos="7476" userDrawn="1">
          <p15:clr>
            <a:srgbClr val="F26B43"/>
          </p15:clr>
        </p15:guide>
        <p15:guide id="69" pos="3840" userDrawn="1">
          <p15:clr>
            <a:srgbClr val="F26B43"/>
          </p15:clr>
        </p15:guide>
        <p15:guide id="70" orient="horz" pos="3827" userDrawn="1">
          <p15:clr>
            <a:srgbClr val="9FCC3B"/>
          </p15:clr>
        </p15:guide>
        <p15:guide id="71" orient="horz" pos="202" userDrawn="1">
          <p15:clr>
            <a:srgbClr val="F26B43"/>
          </p15:clr>
        </p15:guide>
        <p15:guide id="72" orient="horz" pos="392" userDrawn="1">
          <p15:clr>
            <a:srgbClr val="A4A3A4"/>
          </p15:clr>
        </p15:guide>
        <p15:guide id="73" orient="horz" pos="2552" userDrawn="1">
          <p15:clr>
            <a:srgbClr val="A4A3A4"/>
          </p15:clr>
        </p15:guide>
        <p15:guide id="74" orient="horz" pos="600" userDrawn="1">
          <p15:clr>
            <a:srgbClr val="A4A3A4"/>
          </p15:clr>
        </p15:guide>
        <p15:guide id="75" orient="horz" pos="1766" userDrawn="1">
          <p15:clr>
            <a:srgbClr val="A4A3A4"/>
          </p15:clr>
        </p15:guide>
        <p15:guide id="76" orient="horz" pos="2355" userDrawn="1">
          <p15:clr>
            <a:srgbClr val="A4A3A4"/>
          </p15:clr>
        </p15:guide>
        <p15:guide id="77" orient="horz" pos="4118" userDrawn="1">
          <p15:clr>
            <a:srgbClr val="F26B43"/>
          </p15:clr>
        </p15:guide>
        <p15:guide id="78" orient="horz" pos="1178" userDrawn="1">
          <p15:clr>
            <a:srgbClr val="A4A3A4"/>
          </p15:clr>
        </p15:guide>
        <p15:guide id="79" orient="horz" pos="1374" userDrawn="1">
          <p15:clr>
            <a:srgbClr val="A4A3A4"/>
          </p15:clr>
        </p15:guide>
        <p15:guide id="80" orient="horz" pos="1570" userDrawn="1">
          <p15:clr>
            <a:srgbClr val="A4A3A4"/>
          </p15:clr>
        </p15:guide>
        <p15:guide id="81" pos="703" userDrawn="1">
          <p15:clr>
            <a:srgbClr val="A4A3A4"/>
          </p15:clr>
        </p15:guide>
        <p15:guide id="82" pos="820" userDrawn="1">
          <p15:clr>
            <a:srgbClr val="A4A3A4"/>
          </p15:clr>
        </p15:guide>
        <p15:guide id="83" pos="1321" userDrawn="1">
          <p15:clr>
            <a:srgbClr val="A4A3A4"/>
          </p15:clr>
        </p15:guide>
        <p15:guide id="84" pos="1435" userDrawn="1">
          <p15:clr>
            <a:srgbClr val="A4A3A4"/>
          </p15:clr>
        </p15:guide>
        <p15:guide id="85" pos="1936" userDrawn="1">
          <p15:clr>
            <a:srgbClr val="A4A3A4"/>
          </p15:clr>
        </p15:guide>
        <p15:guide id="86" pos="2051" userDrawn="1">
          <p15:clr>
            <a:srgbClr val="A4A3A4"/>
          </p15:clr>
        </p15:guide>
        <p15:guide id="87" pos="2551" userDrawn="1">
          <p15:clr>
            <a:srgbClr val="A4A3A4"/>
          </p15:clr>
        </p15:guide>
        <p15:guide id="88" pos="2665" userDrawn="1">
          <p15:clr>
            <a:srgbClr val="A4A3A4"/>
          </p15:clr>
        </p15:guide>
        <p15:guide id="89" pos="3167" userDrawn="1">
          <p15:clr>
            <a:srgbClr val="A4A3A4"/>
          </p15:clr>
        </p15:guide>
        <p15:guide id="90" pos="3281" userDrawn="1">
          <p15:clr>
            <a:srgbClr val="A4A3A4"/>
          </p15:clr>
        </p15:guide>
        <p15:guide id="91" pos="3783" userDrawn="1">
          <p15:clr>
            <a:srgbClr val="A4A3A4"/>
          </p15:clr>
        </p15:guide>
        <p15:guide id="92" pos="3896" userDrawn="1">
          <p15:clr>
            <a:srgbClr val="A4A3A4"/>
          </p15:clr>
        </p15:guide>
        <p15:guide id="93" pos="4397" userDrawn="1">
          <p15:clr>
            <a:srgbClr val="A4A3A4"/>
          </p15:clr>
        </p15:guide>
        <p15:guide id="94" pos="4512" userDrawn="1">
          <p15:clr>
            <a:srgbClr val="A4A3A4"/>
          </p15:clr>
        </p15:guide>
        <p15:guide id="95" pos="5013" userDrawn="1">
          <p15:clr>
            <a:srgbClr val="A4A3A4"/>
          </p15:clr>
        </p15:guide>
        <p15:guide id="96" pos="5128" userDrawn="1">
          <p15:clr>
            <a:srgbClr val="A4A3A4"/>
          </p15:clr>
        </p15:guide>
        <p15:guide id="97" pos="5629" userDrawn="1">
          <p15:clr>
            <a:srgbClr val="A4A3A4"/>
          </p15:clr>
        </p15:guide>
        <p15:guide id="98" pos="5742" userDrawn="1">
          <p15:clr>
            <a:srgbClr val="A4A3A4"/>
          </p15:clr>
        </p15:guide>
        <p15:guide id="99" pos="6244" userDrawn="1">
          <p15:clr>
            <a:srgbClr val="A4A3A4"/>
          </p15:clr>
        </p15:guide>
        <p15:guide id="100" pos="6359" userDrawn="1">
          <p15:clr>
            <a:srgbClr val="A4A3A4"/>
          </p15:clr>
        </p15:guide>
        <p15:guide id="101" pos="6859" userDrawn="1">
          <p15:clr>
            <a:srgbClr val="A4A3A4"/>
          </p15:clr>
        </p15:guide>
        <p15:guide id="102" pos="6975" userDrawn="1">
          <p15:clr>
            <a:srgbClr val="A4A3A4"/>
          </p15:clr>
        </p15:guide>
        <p15:guide id="103" orient="horz" pos="784" userDrawn="1">
          <p15:clr>
            <a:srgbClr val="A4A3A4"/>
          </p15:clr>
        </p15:guide>
        <p15:guide id="104" orient="horz" pos="980" userDrawn="1">
          <p15:clr>
            <a:srgbClr val="A4A3A4"/>
          </p15:clr>
        </p15:guide>
        <p15:guide id="105" orient="horz" pos="1962" userDrawn="1">
          <p15:clr>
            <a:srgbClr val="A4A3A4"/>
          </p15:clr>
        </p15:guide>
        <p15:guide id="106" orient="horz" pos="2747" userDrawn="1">
          <p15:clr>
            <a:srgbClr val="A4A3A4"/>
          </p15:clr>
        </p15:guide>
        <p15:guide id="107" orient="horz" pos="2945" userDrawn="1">
          <p15:clr>
            <a:srgbClr val="A4A3A4"/>
          </p15:clr>
        </p15:guide>
        <p15:guide id="108" orient="horz" pos="3141" userDrawn="1">
          <p15:clr>
            <a:srgbClr val="A4A3A4"/>
          </p15:clr>
        </p15:guide>
        <p15:guide id="109" orient="horz" pos="3337" userDrawn="1">
          <p15:clr>
            <a:srgbClr val="A4A3A4"/>
          </p15:clr>
        </p15:guide>
        <p15:guide id="110" orient="horz" pos="3535" userDrawn="1">
          <p15:clr>
            <a:srgbClr val="A4A3A4"/>
          </p15:clr>
        </p15:guide>
        <p15:guide id="111" orient="horz" pos="3730" userDrawn="1">
          <p15:clr>
            <a:srgbClr val="A4A3A4"/>
          </p15:clr>
        </p15:guide>
        <p15:guide id="112" orient="horz" pos="3936" userDrawn="1">
          <p15:clr>
            <a:srgbClr val="A4A3A4"/>
          </p15:clr>
        </p15:guide>
        <p15:guide id="113" orient="horz" pos="187" userDrawn="1">
          <p15:clr>
            <a:srgbClr val="9FCC3B"/>
          </p15:clr>
        </p15:guide>
        <p15:guide id="114" pos="455" userDrawn="1">
          <p15:clr>
            <a:srgbClr val="9FCC3B"/>
          </p15:clr>
        </p15:guide>
        <p15:guide id="115" pos="1069" userDrawn="1">
          <p15:clr>
            <a:srgbClr val="9FCC3B"/>
          </p15:clr>
        </p15:guide>
        <p15:guide id="116" pos="1685" userDrawn="1">
          <p15:clr>
            <a:srgbClr val="9FCC3B"/>
          </p15:clr>
        </p15:guide>
        <p15:guide id="117" pos="2301" userDrawn="1">
          <p15:clr>
            <a:srgbClr val="9FCC3B"/>
          </p15:clr>
        </p15:guide>
        <p15:guide id="118" pos="2915" userDrawn="1">
          <p15:clr>
            <a:srgbClr val="9FCC3B"/>
          </p15:clr>
        </p15:guide>
        <p15:guide id="119" pos="3531" userDrawn="1">
          <p15:clr>
            <a:srgbClr val="9FCC3B"/>
          </p15:clr>
        </p15:guide>
        <p15:guide id="120" pos="4146" userDrawn="1">
          <p15:clr>
            <a:srgbClr val="9FCC3B"/>
          </p15:clr>
        </p15:guide>
        <p15:guide id="121" pos="4762" userDrawn="1">
          <p15:clr>
            <a:srgbClr val="9FCC3B"/>
          </p15:clr>
        </p15:guide>
        <p15:guide id="122" pos="5378" userDrawn="1">
          <p15:clr>
            <a:srgbClr val="9FCC3B"/>
          </p15:clr>
        </p15:guide>
        <p15:guide id="123" pos="5992" userDrawn="1">
          <p15:clr>
            <a:srgbClr val="9FCC3B"/>
          </p15:clr>
        </p15:guide>
        <p15:guide id="124" pos="6609" userDrawn="1">
          <p15:clr>
            <a:srgbClr val="9FCC3B"/>
          </p15:clr>
        </p15:guide>
        <p15:guide id="125" pos="7225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us1.signalfx.com/#/sign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hyperlink" Target="http://www.ciscolive.com/on-demand" TargetMode="Externa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7F789-C8C3-2781-A4E9-79A6191C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5A61E5-8516-436F-2E73-62F77A30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ECE995-B7EC-DD32-017E-9EF35F300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9978FD-D1D2-C31D-031E-32A824E75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Antonio Jimenez </a:t>
            </a:r>
          </a:p>
          <a:p>
            <a:r>
              <a:rPr lang="en-US" dirty="0">
                <a:solidFill>
                  <a:schemeClr val="bg2"/>
                </a:solidFill>
              </a:rPr>
              <a:t>Tech Lead Software Engineer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@ajimenez1503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2FD4499-3F94-D529-61BC-EA3D86F510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Session ID: DEVWKS-2656</a:t>
            </a:r>
          </a:p>
        </p:txBody>
      </p:sp>
    </p:spTree>
    <p:extLst>
      <p:ext uri="{BB962C8B-B14F-4D97-AF65-F5344CB8AC3E}">
        <p14:creationId xmlns:p14="http://schemas.microsoft.com/office/powerpoint/2010/main" val="35808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1F97-796D-78CC-36E0-DBA6418C3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BCEF851-88DD-A526-04D2-989FF986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1868487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407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5EC83-803B-8177-11C2-A293EA07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7D2C6B-6E83-68F7-FC49-B0288A0F8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FF894-90DD-51FC-F459-FB551E40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85" y="291142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929BB8-39DA-C28A-F832-05D385035592}"/>
              </a:ext>
            </a:extLst>
          </p:cNvPr>
          <p:cNvSpPr/>
          <p:nvPr/>
        </p:nvSpPr>
        <p:spPr>
          <a:xfrm>
            <a:off x="8414412" y="888614"/>
            <a:ext cx="3091722" cy="134892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2800" dirty="0"/>
              <a:t>Splunk Enterprise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0AFB5B-F479-16CE-581D-552616AB9B29}"/>
              </a:ext>
            </a:extLst>
          </p:cNvPr>
          <p:cNvSpPr/>
          <p:nvPr/>
        </p:nvSpPr>
        <p:spPr>
          <a:xfrm>
            <a:off x="8414413" y="3946579"/>
            <a:ext cx="3091787" cy="134892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2800" dirty="0"/>
              <a:t>Splunk Observability Cloud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2E74A9-8D89-4892-BD94-AA7BBCB9CF9E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 flipV="1">
            <a:off x="2305227" y="1563078"/>
            <a:ext cx="6109185" cy="1865922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5DA66C-EBA9-4CBE-272E-AFE6A9141B8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305227" y="3429000"/>
            <a:ext cx="6109186" cy="1192043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OpenTelemetry - CNCF · GitHub">
            <a:extLst>
              <a:ext uri="{FF2B5EF4-FFF2-40B4-BE49-F238E27FC236}">
                <a16:creationId xmlns:a16="http://schemas.microsoft.com/office/drawing/2014/main" id="{6B3E67A8-5A27-A44B-D875-FA134F57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3176067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OpenTelemetry - CNCF · GitHub">
            <a:extLst>
              <a:ext uri="{FF2B5EF4-FFF2-40B4-BE49-F238E27FC236}">
                <a16:creationId xmlns:a16="http://schemas.microsoft.com/office/drawing/2014/main" id="{65E7ABB1-C68E-0300-5623-0CA019F77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3176067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11F7F-E66E-30E2-8564-BE83FA037A40}"/>
              </a:ext>
            </a:extLst>
          </p:cNvPr>
          <p:cNvSpPr txBox="1"/>
          <p:nvPr/>
        </p:nvSpPr>
        <p:spPr>
          <a:xfrm>
            <a:off x="2043953" y="1304365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ES" sz="1600" kern="1200" dirty="0" err="1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8177 -0.26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9" y="-13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48281 0.172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1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F5359-27C8-388F-61D4-1E1897EE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51D21E9-E95B-B458-DCEE-1F445EE4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Login – User &amp; Password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5A19D2-3E29-B086-7ACA-D6559D9F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969A-3615-8318-7196-888A89DA9562}"/>
              </a:ext>
            </a:extLst>
          </p:cNvPr>
          <p:cNvSpPr txBox="1">
            <a:spLocks/>
          </p:cNvSpPr>
          <p:nvPr/>
        </p:nvSpPr>
        <p:spPr>
          <a:xfrm>
            <a:off x="1828297" y="1515364"/>
            <a:ext cx="9512803" cy="474573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Email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  <a:highlight>
                  <a:srgbClr val="FFFF00"/>
                </a:highlight>
              </a:rPr>
              <a:t>antonjim+devnet</a:t>
            </a:r>
            <a:r>
              <a:rPr lang="en-GB" sz="2800" dirty="0">
                <a:solidFill>
                  <a:schemeClr val="bg1"/>
                </a:solidFill>
                <a:highlight>
                  <a:srgbClr val="FFFF00"/>
                </a:highlight>
              </a:rPr>
              <a:t>&lt;seat&gt;@</a:t>
            </a:r>
            <a:r>
              <a:rPr lang="en-GB" sz="2800" dirty="0" err="1">
                <a:solidFill>
                  <a:schemeClr val="bg1"/>
                </a:solidFill>
                <a:highlight>
                  <a:srgbClr val="FFFF00"/>
                </a:highlight>
              </a:rPr>
              <a:t>cisco.com</a:t>
            </a:r>
            <a:r>
              <a:rPr lang="en-GB" sz="28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  <a:endParaRPr lang="en-GB" sz="2800" dirty="0">
              <a:highlight>
                <a:srgbClr val="FFFF00"/>
              </a:highlight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e.g. </a:t>
            </a:r>
            <a:r>
              <a:rPr lang="en-GB" sz="2800" i="1" dirty="0">
                <a:solidFill>
                  <a:schemeClr val="bg1"/>
                </a:solidFill>
              </a:rPr>
              <a:t>antonjim+devnet1@cisco.com</a:t>
            </a:r>
            <a:endParaRPr lang="en-GB" sz="2800" i="1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Password: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  <a:highlight>
                  <a:srgbClr val="FFFF00"/>
                </a:highlight>
              </a:rPr>
              <a:t>Cisco.25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5380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D075-6511-F910-35E5-FE670B26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63CAFA-4330-80B0-9577-6271F7CF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63808-A386-109B-BA28-7C970009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4" y="0"/>
            <a:ext cx="10221411" cy="645957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D5229A-9339-460F-37E3-B264DBD06BAC}"/>
              </a:ext>
            </a:extLst>
          </p:cNvPr>
          <p:cNvSpPr/>
          <p:nvPr/>
        </p:nvSpPr>
        <p:spPr>
          <a:xfrm>
            <a:off x="1467293" y="404037"/>
            <a:ext cx="1031358" cy="361507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E2BBF-DCAB-C98E-3D1B-800F8D0C3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3FA2FA7-163D-7626-067E-FCD71D46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GB" dirty="0"/>
              <a:t>Step 1. Access Postman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AB7CE0-AB9C-D29F-D768-21D851164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5F459-44F9-086D-FB0C-9A3CE15ACB56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6696391" cy="474573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</a:t>
            </a:r>
            <a:endParaRPr lang="en-GB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Email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antonjim+devnet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&lt;seat&gt;@</a:t>
            </a: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cisco.com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e.g. antonjim+devnet1@cisco.com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Password: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Cisco.25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3" descr="A screenshot of a login&#10;&#10;AI-generated content may be incorrect.">
            <a:extLst>
              <a:ext uri="{FF2B5EF4-FFF2-40B4-BE49-F238E27FC236}">
                <a16:creationId xmlns:a16="http://schemas.microsoft.com/office/drawing/2014/main" id="{8E15679E-2907-B710-35BC-CF1E2E3C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303" y="1775013"/>
            <a:ext cx="3787349" cy="30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3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DB3F-599F-E33A-C3FD-B9B4637F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3CC01EA-DEAA-6C0C-361D-FF3EB0DD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1. Verify Postman collection DEVWKS-2656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060E2-AA5B-3E60-897D-A0C8C12A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33B932-099D-A032-DF9C-FE9B6DA4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11"/>
          <a:stretch>
            <a:fillRect/>
          </a:stretch>
        </p:blipFill>
        <p:spPr>
          <a:xfrm>
            <a:off x="167909" y="1157103"/>
            <a:ext cx="11856182" cy="45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C2BA3-DD9E-834D-69D8-AF6CE6DD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88DB6DD-8256-1341-B10B-0278F8F9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ThousandEyes</a:t>
            </a:r>
            <a:r>
              <a:rPr lang="en-US" dirty="0"/>
              <a:t> HTTP Server test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04ED7-20A7-CA23-AC6E-7B2103FC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5A3993-5FEF-9293-1191-6790B8C9A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11945637" cy="468868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12C314-D6BF-E5D4-A84A-048731D0B55F}"/>
              </a:ext>
            </a:extLst>
          </p:cNvPr>
          <p:cNvSpPr/>
          <p:nvPr/>
        </p:nvSpPr>
        <p:spPr>
          <a:xfrm>
            <a:off x="10770781" y="1310334"/>
            <a:ext cx="1097369" cy="635424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7C379E-E162-45E0-2ABC-E69A41DE09A2}"/>
              </a:ext>
            </a:extLst>
          </p:cNvPr>
          <p:cNvSpPr/>
          <p:nvPr/>
        </p:nvSpPr>
        <p:spPr>
          <a:xfrm>
            <a:off x="971106" y="5317284"/>
            <a:ext cx="1963480" cy="276692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91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E5799-565A-E68D-1981-44E112C0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E5C8789-70CA-1917-68D3-28D0F970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2. Create </a:t>
            </a:r>
            <a:r>
              <a:rPr lang="en-US" dirty="0" err="1"/>
              <a:t>ThousandEyes</a:t>
            </a:r>
            <a:r>
              <a:rPr lang="en-US" dirty="0"/>
              <a:t> HTTP Server test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C7DD3C-0F00-E661-D086-0E8500891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DAAB9-4ADC-CC87-1257-2AA89997B049}"/>
              </a:ext>
            </a:extLst>
          </p:cNvPr>
          <p:cNvSpPr txBox="1"/>
          <p:nvPr/>
        </p:nvSpPr>
        <p:spPr>
          <a:xfrm>
            <a:off x="685799" y="1069206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 err="1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ThousandEyes_test_id</a:t>
            </a:r>
            <a:r>
              <a:rPr lang="en-GB" sz="2000" b="0" i="1" u="none" strike="noStrike" dirty="0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solidFill>
                  <a:schemeClr val="bg1"/>
                </a:solidFill>
                <a:effectLst/>
                <a:cs typeface="CiscoSansTT Light" panose="020B0503020201020303" pitchFamily="34" charset="0"/>
              </a:rPr>
              <a:t>in Postman</a:t>
            </a:r>
            <a:endParaRPr lang="en-ES" sz="1600" i="1" dirty="0">
              <a:solidFill>
                <a:schemeClr val="bg1"/>
              </a:solidFill>
              <a:highlight>
                <a:srgbClr val="FFFF00"/>
              </a:highlight>
              <a:cs typeface="CiscoSansTT Light" panose="020B0503020201020303" pitchFamily="34" charset="0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CB0CFC-49DC-5300-C6EA-9507B663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810067"/>
            <a:ext cx="10481283" cy="382425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A0E80F-CD41-8BFB-42C0-6F526ED91D0A}"/>
              </a:ext>
            </a:extLst>
          </p:cNvPr>
          <p:cNvSpPr/>
          <p:nvPr/>
        </p:nvSpPr>
        <p:spPr>
          <a:xfrm>
            <a:off x="3884426" y="2453552"/>
            <a:ext cx="1219202" cy="438503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9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4462-0E0C-1DD4-811F-16935161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0B77FBB-FC86-6773-F6F9-4A461DDA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3.a. Create integration for Splunk Observability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502FC6-F7F6-A80E-2785-2EE2BE16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BB14D-C6DF-378C-A820-7DADFED9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8" y="1021286"/>
            <a:ext cx="11880769" cy="460080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D681DD-2C05-178E-FDB9-04AF828F4CC4}"/>
              </a:ext>
            </a:extLst>
          </p:cNvPr>
          <p:cNvSpPr/>
          <p:nvPr/>
        </p:nvSpPr>
        <p:spPr>
          <a:xfrm>
            <a:off x="10937428" y="1354659"/>
            <a:ext cx="1097369" cy="635424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C6E49-E7A3-2AB8-B960-95C45CC5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AA4AD61-7091-F831-330A-C5641DED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3.b. Access Splunk Observability Cloud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737A9-97E4-1669-EE5D-9E2C68AA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18E8-AD61-3970-AABD-81218AD1177D}"/>
              </a:ext>
            </a:extLst>
          </p:cNvPr>
          <p:cNvSpPr txBox="1">
            <a:spLocks/>
          </p:cNvSpPr>
          <p:nvPr/>
        </p:nvSpPr>
        <p:spPr>
          <a:xfrm>
            <a:off x="443998" y="1197864"/>
            <a:ext cx="6682944" cy="33875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Email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antonjim+devnet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&lt;seat&gt;@</a:t>
            </a: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cisco.com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e.g. </a:t>
            </a:r>
            <a:r>
              <a:rPr lang="en-GB" sz="2400" i="1" dirty="0">
                <a:solidFill>
                  <a:schemeClr val="bg1"/>
                </a:solidFill>
              </a:rPr>
              <a:t>antonjim+devnet1@cisco.com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Password: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Cisco.25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7822DD2-DD3E-6810-866C-FC4FA4BCC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6566884" y="3618779"/>
            <a:ext cx="4952016" cy="24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8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E20BB-90B7-8661-C56A-CEC96216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3A057F-3699-9CE0-141E-64548A4C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Cisco Webex 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B0950-B186-2738-04C8-5CB26E32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711660E-9754-822A-38B1-83704E2ACFAD}"/>
              </a:ext>
            </a:extLst>
          </p:cNvPr>
          <p:cNvSpPr txBox="1">
            <a:spLocks/>
          </p:cNvSpPr>
          <p:nvPr/>
        </p:nvSpPr>
        <p:spPr>
          <a:xfrm>
            <a:off x="225732" y="1198963"/>
            <a:ext cx="5118577" cy="9243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Questions? </a:t>
            </a:r>
            <a:endParaRPr kumimoji="0" lang="en-US" sz="1600" kern="0">
              <a:solidFill>
                <a:schemeClr val="bg1"/>
              </a:solidFill>
              <a:latin typeface="+mn-lt"/>
              <a:ea typeface="+mn-ea"/>
              <a:cs typeface="CiscoSansTT"/>
              <a:sym typeface="Arial" pitchFamily="34" charset="0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Use Cisco Webex App</a:t>
            </a:r>
            <a:r>
              <a:rPr lang="en-US" sz="1600" kern="0">
                <a:solidFill>
                  <a:schemeClr val="bg1"/>
                </a:solidFill>
                <a:latin typeface="+mn-lt"/>
                <a:ea typeface="ＭＳ Ｐゴシック"/>
                <a:cs typeface="CiscoSansTT"/>
              </a:rPr>
              <a:t>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to chat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with the speaker after the session</a:t>
            </a:r>
            <a:endParaRPr lang="en-US" sz="16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8450778-9266-0B13-0E46-871EAEE0A76D}"/>
              </a:ext>
            </a:extLst>
          </p:cNvPr>
          <p:cNvSpPr txBox="1">
            <a:spLocks/>
          </p:cNvSpPr>
          <p:nvPr/>
        </p:nvSpPr>
        <p:spPr>
          <a:xfrm>
            <a:off x="625566" y="2922284"/>
            <a:ext cx="5626110" cy="17642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Find this session in the Cisco Live Mobile App</a:t>
            </a:r>
            <a:endParaRPr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Click “Join the Discussion”</a:t>
            </a:r>
            <a:endParaRPr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Install the Webex App or go directly to the Webex space</a:t>
            </a:r>
            <a:endParaRPr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  <a:p>
            <a:pPr marL="1905" marR="0" lvl="0" indent="0" algn="l" defTabSz="1219110" rtl="0" eaLnBrk="1" fontAlgn="base" latinLnBrk="0" hangingPunct="1">
              <a:spcBef>
                <a:spcPts val="0"/>
              </a:spcBef>
              <a:spcAft>
                <a:spcPts val="18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CiscoSansTT"/>
                <a:sym typeface="Arial" pitchFamily="34" charset="0"/>
              </a:rPr>
              <a:t>Enter messages/questions in the Webex space</a:t>
            </a:r>
            <a:endParaRPr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E19CED-D2B5-1EA1-002A-8979D6A7D26C}"/>
              </a:ext>
            </a:extLst>
          </p:cNvPr>
          <p:cNvSpPr txBox="1">
            <a:spLocks/>
          </p:cNvSpPr>
          <p:nvPr/>
        </p:nvSpPr>
        <p:spPr>
          <a:xfrm>
            <a:off x="225734" y="2531674"/>
            <a:ext cx="4063999" cy="318124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defTabSz="121911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0000"/>
              <a:defRPr/>
            </a:pPr>
            <a:r>
              <a:rPr lang="en-US" sz="1600" b="1" kern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How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4BF3DD7-F173-4309-6504-E4EC73A84302}"/>
              </a:ext>
            </a:extLst>
          </p:cNvPr>
          <p:cNvSpPr txBox="1">
            <a:spLocks/>
          </p:cNvSpPr>
          <p:nvPr/>
        </p:nvSpPr>
        <p:spPr>
          <a:xfrm>
            <a:off x="225732" y="5088887"/>
            <a:ext cx="7332356" cy="3265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905" defTabSz="121911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80000"/>
              <a:defRPr/>
            </a:pPr>
            <a:r>
              <a:rPr lang="en-US" sz="1600" b="1" kern="0" dirty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Webex spaces will be moderated by the speaker until June </a:t>
            </a:r>
            <a:r>
              <a:rPr lang="en-US" sz="1600" b="1" kern="0" dirty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</a:rPr>
              <a:t>13, 2025</a:t>
            </a:r>
            <a:r>
              <a:rPr lang="en-US" sz="1600" b="1" kern="0" dirty="0">
                <a:solidFill>
                  <a:schemeClr val="bg1"/>
                </a:solidFill>
                <a:latin typeface="CiscoSansTT" panose="020B0503020201020303" pitchFamily="34" charset="0"/>
                <a:ea typeface="+mn-ea"/>
                <a:cs typeface="CiscoSansTT" panose="020B0503020201020303" pitchFamily="34" charset="0"/>
                <a:sym typeface="Arial" pitchFamily="34" charset="0"/>
              </a:rPr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307CB1-E301-4D2F-E0C6-49758B88B9DA}"/>
              </a:ext>
            </a:extLst>
          </p:cNvPr>
          <p:cNvSpPr>
            <a:spLocks noChangeAspect="1"/>
          </p:cNvSpPr>
          <p:nvPr/>
        </p:nvSpPr>
        <p:spPr>
          <a:xfrm>
            <a:off x="327061" y="2950452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1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04F716-F3F1-FD32-13D8-05B7D0BBD2DF}"/>
              </a:ext>
            </a:extLst>
          </p:cNvPr>
          <p:cNvSpPr>
            <a:spLocks noChangeAspect="1"/>
          </p:cNvSpPr>
          <p:nvPr/>
        </p:nvSpPr>
        <p:spPr>
          <a:xfrm>
            <a:off x="327061" y="3420657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2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9BA48F-39E2-8FFF-297A-F4E76EF19A9A}"/>
              </a:ext>
            </a:extLst>
          </p:cNvPr>
          <p:cNvSpPr>
            <a:spLocks noChangeAspect="1"/>
          </p:cNvSpPr>
          <p:nvPr/>
        </p:nvSpPr>
        <p:spPr>
          <a:xfrm>
            <a:off x="327061" y="3890862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3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8A0196-7058-1F33-DECF-5AED82B889F5}"/>
              </a:ext>
            </a:extLst>
          </p:cNvPr>
          <p:cNvSpPr>
            <a:spLocks noChangeAspect="1"/>
          </p:cNvSpPr>
          <p:nvPr/>
        </p:nvSpPr>
        <p:spPr>
          <a:xfrm>
            <a:off x="327061" y="4361067"/>
            <a:ext cx="274660" cy="2746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ctr" defTabSz="6095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CiscoSansTT"/>
              </a:rPr>
              <a:t>4</a:t>
            </a:r>
            <a:endParaRPr lang="en-US" sz="13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lt"/>
              <a:ea typeface="+mn-ea"/>
              <a:cs typeface="CiscoSansTT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B90D445-B34E-3B4E-A84C-AFA2F3F97301}"/>
              </a:ext>
            </a:extLst>
          </p:cNvPr>
          <p:cNvSpPr txBox="1">
            <a:spLocks/>
          </p:cNvSpPr>
          <p:nvPr/>
        </p:nvSpPr>
        <p:spPr bwMode="white">
          <a:xfrm>
            <a:off x="8321463" y="5714428"/>
            <a:ext cx="2545189" cy="32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ctr">
            <a:sp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sz="800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 https://ciscolive.ciscoevents.com/</a:t>
            </a:r>
            <a:br>
              <a:rPr lang="en-US" sz="800">
                <a:solidFill>
                  <a:schemeClr val="bg1"/>
                </a:solidFill>
                <a:latin typeface="CiscoSansTT"/>
                <a:cs typeface="CiscoSansTT"/>
              </a:rPr>
            </a:br>
            <a:r>
              <a:rPr lang="en-US" sz="800" err="1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ciscolivebot</a:t>
            </a:r>
            <a:r>
              <a:rPr lang="en-US" sz="800">
                <a:solidFill>
                  <a:schemeClr val="bg1"/>
                </a:solidFill>
                <a:latin typeface="CiscoSansTT"/>
                <a:ea typeface="ＭＳ Ｐゴシック"/>
                <a:cs typeface="CiscoSansTT"/>
              </a:rPr>
              <a:t>/</a:t>
            </a:r>
            <a:r>
              <a:rPr lang="en-US" sz="800" b="1">
                <a:solidFill>
                  <a:schemeClr val="bg1"/>
                </a:solidFill>
                <a:latin typeface="CiscoSansTT" panose="020B0503020201020303" pitchFamily="34" charset="0"/>
                <a:ea typeface="ＭＳ Ｐゴシック"/>
                <a:cs typeface="CiscoSansTT" panose="020B0503020201020303" pitchFamily="34" charset="0"/>
              </a:rPr>
              <a:t>#BRKXXX-xxxx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0AB62-9A48-0FEE-2D31-9FFD87A74858}"/>
              </a:ext>
            </a:extLst>
          </p:cNvPr>
          <p:cNvGrpSpPr/>
          <p:nvPr/>
        </p:nvGrpSpPr>
        <p:grpSpPr>
          <a:xfrm>
            <a:off x="8351995" y="790589"/>
            <a:ext cx="2484061" cy="4785668"/>
            <a:chOff x="4715872" y="1043964"/>
            <a:chExt cx="1586033" cy="30555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AFC0E9-0E75-0D55-8D70-DA505670EAFD}"/>
                </a:ext>
              </a:extLst>
            </p:cNvPr>
            <p:cNvGrpSpPr/>
            <p:nvPr/>
          </p:nvGrpSpPr>
          <p:grpSpPr>
            <a:xfrm>
              <a:off x="4715872" y="1043964"/>
              <a:ext cx="1586033" cy="3055573"/>
              <a:chOff x="5338670" y="668305"/>
              <a:chExt cx="1586033" cy="305557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C4A7C9-A463-5761-BCE0-13E046099AD3}"/>
                  </a:ext>
                </a:extLst>
              </p:cNvPr>
              <p:cNvGrpSpPr/>
              <p:nvPr/>
            </p:nvGrpSpPr>
            <p:grpSpPr>
              <a:xfrm>
                <a:off x="5338670" y="668305"/>
                <a:ext cx="1586033" cy="3055573"/>
                <a:chOff x="6065457" y="671480"/>
                <a:chExt cx="1586033" cy="3055573"/>
              </a:xfrm>
              <a:effectLst>
                <a:outerShdw blurRad="101600" dist="38100" dir="5400000" algn="t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90C0EE9F-7BE0-5966-6CA1-8F2C12F23F26}"/>
                    </a:ext>
                  </a:extLst>
                </p:cNvPr>
                <p:cNvSpPr/>
                <p:nvPr/>
              </p:nvSpPr>
              <p:spPr>
                <a:xfrm>
                  <a:off x="6102626" y="671480"/>
                  <a:ext cx="1510748" cy="3055573"/>
                </a:xfrm>
                <a:prstGeom prst="roundRect">
                  <a:avLst>
                    <a:gd name="adj" fmla="val 14035"/>
                  </a:avLst>
                </a:prstGeom>
                <a:solidFill>
                  <a:schemeClr val="tx1">
                    <a:lumMod val="95000"/>
                  </a:schemeClr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35F9CCC-20C8-EBBF-79E3-A3A3829104FE}"/>
                    </a:ext>
                  </a:extLst>
                </p:cNvPr>
                <p:cNvSpPr/>
                <p:nvPr/>
              </p:nvSpPr>
              <p:spPr>
                <a:xfrm>
                  <a:off x="6738425" y="3415875"/>
                  <a:ext cx="239151" cy="23915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1976221-F06E-52FE-19BD-51A3F9EC96FB}"/>
                    </a:ext>
                  </a:extLst>
                </p:cNvPr>
                <p:cNvGrpSpPr/>
                <p:nvPr/>
              </p:nvGrpSpPr>
              <p:grpSpPr>
                <a:xfrm>
                  <a:off x="6630390" y="778740"/>
                  <a:ext cx="372443" cy="44866"/>
                  <a:chOff x="3352003" y="1669622"/>
                  <a:chExt cx="1489815" cy="179469"/>
                </a:xfrm>
                <a:solidFill>
                  <a:schemeClr val="bg2">
                    <a:lumMod val="85000"/>
                  </a:schemeClr>
                </a:solidFill>
              </p:grpSpPr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CFFE1CC0-A7E0-D0D1-32FF-F65D9104FC38}"/>
                      </a:ext>
                    </a:extLst>
                  </p:cNvPr>
                  <p:cNvSpPr/>
                  <p:nvPr/>
                </p:nvSpPr>
                <p:spPr>
                  <a:xfrm>
                    <a:off x="3744506" y="1704491"/>
                    <a:ext cx="1097312" cy="10973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DD8ABAC-13A0-C2E3-3DA2-17246B4E7D8A}"/>
                      </a:ext>
                    </a:extLst>
                  </p:cNvPr>
                  <p:cNvSpPr/>
                  <p:nvPr/>
                </p:nvSpPr>
                <p:spPr>
                  <a:xfrm>
                    <a:off x="3352003" y="1669622"/>
                    <a:ext cx="179469" cy="179469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</p:grpSp>
            <p:sp>
              <p:nvSpPr>
                <p:cNvPr id="33" name="Round Same Side Corner Rectangle 32">
                  <a:extLst>
                    <a:ext uri="{FF2B5EF4-FFF2-40B4-BE49-F238E27FC236}">
                      <a16:creationId xmlns:a16="http://schemas.microsoft.com/office/drawing/2014/main" id="{C1BB65AC-E848-DBD0-AE61-1765A20C33AA}"/>
                    </a:ext>
                  </a:extLst>
                </p:cNvPr>
                <p:cNvSpPr/>
                <p:nvPr/>
              </p:nvSpPr>
              <p:spPr>
                <a:xfrm rot="5400000">
                  <a:off x="7495272" y="1408346"/>
                  <a:ext cx="274320" cy="38117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>
                    <a:latin typeface="CiscoSansTT"/>
                    <a:cs typeface="CiscoSansTT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FD78D3EA-7DBB-6CB9-C517-4117169A758A}"/>
                    </a:ext>
                  </a:extLst>
                </p:cNvPr>
                <p:cNvGrpSpPr/>
                <p:nvPr/>
              </p:nvGrpSpPr>
              <p:grpSpPr>
                <a:xfrm>
                  <a:off x="6065457" y="1290241"/>
                  <a:ext cx="37150" cy="440900"/>
                  <a:chOff x="6038828" y="1290244"/>
                  <a:chExt cx="61917" cy="585979"/>
                </a:xfrm>
              </p:grpSpPr>
              <p:sp>
                <p:nvSpPr>
                  <p:cNvPr id="35" name="Round Same Side Corner Rectangle 34">
                    <a:extLst>
                      <a:ext uri="{FF2B5EF4-FFF2-40B4-BE49-F238E27FC236}">
                        <a16:creationId xmlns:a16="http://schemas.microsoft.com/office/drawing/2014/main" id="{335EA081-9AB4-88C1-21CF-CFC69A461E0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35910" y="1393197"/>
                    <a:ext cx="267787" cy="6188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  <p:sp>
                <p:nvSpPr>
                  <p:cNvPr id="36" name="Round Same Side Corner Rectangle 35">
                    <a:extLst>
                      <a:ext uri="{FF2B5EF4-FFF2-40B4-BE49-F238E27FC236}">
                        <a16:creationId xmlns:a16="http://schemas.microsoft.com/office/drawing/2014/main" id="{EB32BF5D-507D-4F35-1084-255D92FE31C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35876" y="1711390"/>
                    <a:ext cx="267785" cy="61882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algn="ctr"/>
                    <a:endParaRPr lang="en-US">
                      <a:latin typeface="CiscoSansTT"/>
                      <a:cs typeface="CiscoSansTT"/>
                    </a:endParaRPr>
                  </a:p>
                </p:txBody>
              </p:sp>
            </p:grpSp>
          </p:grpSp>
          <p:grpSp>
            <p:nvGrpSpPr>
              <p:cNvPr id="22" name="Phone">
                <a:extLst>
                  <a:ext uri="{FF2B5EF4-FFF2-40B4-BE49-F238E27FC236}">
                    <a16:creationId xmlns:a16="http://schemas.microsoft.com/office/drawing/2014/main" id="{CEDEC786-6DE9-F94A-8AC9-961AB35A14E0}"/>
                  </a:ext>
                </a:extLst>
              </p:cNvPr>
              <p:cNvGrpSpPr/>
              <p:nvPr/>
            </p:nvGrpSpPr>
            <p:grpSpPr>
              <a:xfrm>
                <a:off x="5472867" y="919789"/>
                <a:ext cx="1317224" cy="2414254"/>
                <a:chOff x="6735758" y="903985"/>
                <a:chExt cx="1317224" cy="2414254"/>
              </a:xfrm>
            </p:grpSpPr>
            <p:sp>
              <p:nvSpPr>
                <p:cNvPr id="23" name="Phone Backgrounf">
                  <a:extLst>
                    <a:ext uri="{FF2B5EF4-FFF2-40B4-BE49-F238E27FC236}">
                      <a16:creationId xmlns:a16="http://schemas.microsoft.com/office/drawing/2014/main" id="{9F86BC2C-BD96-47C2-CCEE-9F4A3ED915E9}"/>
                    </a:ext>
                  </a:extLst>
                </p:cNvPr>
                <p:cNvSpPr/>
                <p:nvPr/>
              </p:nvSpPr>
              <p:spPr bwMode="auto">
                <a:xfrm>
                  <a:off x="6736213" y="974192"/>
                  <a:ext cx="1316313" cy="2344047"/>
                </a:xfrm>
                <a:prstGeom prst="roundRect">
                  <a:avLst>
                    <a:gd name="adj" fmla="val 2056"/>
                  </a:avLst>
                </a:prstGeom>
                <a:solidFill>
                  <a:schemeClr val="tx1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121920" tIns="60960" rIns="121920" bIns="60960" rtlCol="0" anchor="ctr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marL="0" marR="0" lvl="0" indent="0" algn="ctr" defTabSz="68576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CiscoSansTT"/>
                    <a:ea typeface="Arial" pitchFamily="-107" charset="0"/>
                    <a:cs typeface="CiscoSansTT"/>
                    <a:sym typeface="Arial" pitchFamily="-107" charset="0"/>
                  </a:endParaRPr>
                </a:p>
              </p:txBody>
            </p:sp>
            <p:pic>
              <p:nvPicPr>
                <p:cNvPr id="24" name="Webex Screen">
                  <a:extLst>
                    <a:ext uri="{FF2B5EF4-FFF2-40B4-BE49-F238E27FC236}">
                      <a16:creationId xmlns:a16="http://schemas.microsoft.com/office/drawing/2014/main" id="{D10E696E-7D5F-019C-A813-055DF9E2ECD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/>
                <a:srcRect l="19" t="22518" r="-115" b="-3572"/>
                <a:stretch/>
              </p:blipFill>
              <p:spPr>
                <a:xfrm>
                  <a:off x="6735758" y="974192"/>
                  <a:ext cx="1317222" cy="23084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5" name="Webex Logo">
                  <a:extLst>
                    <a:ext uri="{FF2B5EF4-FFF2-40B4-BE49-F238E27FC236}">
                      <a16:creationId xmlns:a16="http://schemas.microsoft.com/office/drawing/2014/main" id="{FB3BC18D-897A-49B6-003F-0ABB780446B9}"/>
                    </a:ext>
                  </a:extLst>
                </p:cNvPr>
                <p:cNvGrpSpPr/>
                <p:nvPr userDrawn="1"/>
              </p:nvGrpSpPr>
              <p:grpSpPr>
                <a:xfrm>
                  <a:off x="6761774" y="2760482"/>
                  <a:ext cx="180808" cy="177049"/>
                  <a:chOff x="6761774" y="2760482"/>
                  <a:chExt cx="180808" cy="177049"/>
                </a:xfrm>
              </p:grpSpPr>
              <p:sp>
                <p:nvSpPr>
                  <p:cNvPr id="28" name="White Background">
                    <a:extLst>
                      <a:ext uri="{FF2B5EF4-FFF2-40B4-BE49-F238E27FC236}">
                        <a16:creationId xmlns:a16="http://schemas.microsoft.com/office/drawing/2014/main" id="{1E45D813-4725-681B-7103-77D7EF291D1A}"/>
                      </a:ext>
                    </a:extLst>
                  </p:cNvPr>
                  <p:cNvSpPr/>
                  <p:nvPr/>
                </p:nvSpPr>
                <p:spPr>
                  <a:xfrm>
                    <a:off x="6787134" y="2760482"/>
                    <a:ext cx="155448" cy="146304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609585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1219170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828754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2438339" algn="l" defTabSz="609585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3047924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3657509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4267093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4876678" algn="l" defTabSz="609585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pPr marL="0" marR="0" lvl="0" indent="0" algn="ctr" defTabSz="60957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5073"/>
                      </a:solidFill>
                      <a:effectLst/>
                      <a:uLnTx/>
                      <a:uFillTx/>
                      <a:latin typeface="CiscoSansTT"/>
                      <a:ea typeface="+mn-ea"/>
                      <a:cs typeface="CiscoSansTT"/>
                    </a:endParaRPr>
                  </a:p>
                </p:txBody>
              </p:sp>
              <p:pic>
                <p:nvPicPr>
                  <p:cNvPr id="29" name="WebexLogo_Color.png" descr="WebexLogo_Color.png">
                    <a:extLst>
                      <a:ext uri="{FF2B5EF4-FFF2-40B4-BE49-F238E27FC236}">
                        <a16:creationId xmlns:a16="http://schemas.microsoft.com/office/drawing/2014/main" id="{CDB1B874-C3F0-1902-654E-393EDD0DC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1774" y="2788306"/>
                    <a:ext cx="149225" cy="149225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pic>
              <p:nvPicPr>
                <p:cNvPr id="26" name="Phone Header">
                  <a:extLst>
                    <a:ext uri="{FF2B5EF4-FFF2-40B4-BE49-F238E27FC236}">
                      <a16:creationId xmlns:a16="http://schemas.microsoft.com/office/drawing/2014/main" id="{51E3E5E4-70DB-766F-238B-9BFF75673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" t="132" r="504" b="89721"/>
                <a:stretch/>
              </p:blipFill>
              <p:spPr>
                <a:xfrm>
                  <a:off x="6736214" y="903985"/>
                  <a:ext cx="1316768" cy="291547"/>
                </a:xfrm>
                <a:prstGeom prst="round2SameRect">
                  <a:avLst>
                    <a:gd name="adj1" fmla="val 8625"/>
                    <a:gd name="adj2" fmla="val 0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27" name="Notes">
                  <a:extLst>
                    <a:ext uri="{FF2B5EF4-FFF2-40B4-BE49-F238E27FC236}">
                      <a16:creationId xmlns:a16="http://schemas.microsoft.com/office/drawing/2014/main" id="{FB4C8B70-222A-D895-82B0-4A03B8B6F079}"/>
                    </a:ext>
                  </a:extLst>
                </p:cNvPr>
                <p:cNvSpPr/>
                <p:nvPr/>
              </p:nvSpPr>
              <p:spPr>
                <a:xfrm>
                  <a:off x="6763084" y="3098829"/>
                  <a:ext cx="1281248" cy="9960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>
                  <a:defPPr>
                    <a:defRPr lang="en-US"/>
                  </a:defPPr>
                  <a:lvl1pPr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609585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1219170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828754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2438339" algn="l" defTabSz="609585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3047924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3657509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4267093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4876678" algn="l" defTabSz="609585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l"/>
                  <a:r>
                    <a:rPr lang="en-US" sz="600">
                      <a:solidFill>
                        <a:schemeClr val="bg2">
                          <a:lumMod val="65000"/>
                        </a:schemeClr>
                      </a:solidFill>
                      <a:latin typeface="CiscoSansTT"/>
                      <a:cs typeface="CiscoSansTT"/>
                    </a:rPr>
                    <a:t>Enter your personal notes here</a:t>
                  </a:r>
                </a:p>
              </p:txBody>
            </p:sp>
          </p:grpSp>
        </p:grp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88BA387-3A1C-9984-D86A-99B4CA79768E}"/>
                </a:ext>
              </a:extLst>
            </p:cNvPr>
            <p:cNvSpPr/>
            <p:nvPr/>
          </p:nvSpPr>
          <p:spPr>
            <a:xfrm>
              <a:off x="4780959" y="3151946"/>
              <a:ext cx="1455900" cy="19768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609585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1219170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828754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2438339" algn="l" defTabSz="609585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3047924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3657509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4267093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4876678" algn="l" defTabSz="6095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US">
                <a:latin typeface="CiscoSansTT"/>
                <a:cs typeface="CiscoSansT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4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00F0-A1E3-DEB8-1A8E-A0D750CFE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3BCB838-1563-7E8B-615E-942944E8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3.c. Visualize data in Splunk Observability cloud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CF8EA0-013D-4CEE-13B8-C6553F0E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5D37-2881-088C-6A62-6ECC111F81DC}"/>
              </a:ext>
            </a:extLst>
          </p:cNvPr>
          <p:cNvSpPr txBox="1">
            <a:spLocks/>
          </p:cNvSpPr>
          <p:nvPr/>
        </p:nvSpPr>
        <p:spPr>
          <a:xfrm>
            <a:off x="443998" y="1197864"/>
            <a:ext cx="4598649" cy="14108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In the initial page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Navigate to Dashboards</a:t>
            </a:r>
          </a:p>
          <a:p>
            <a:pPr algn="l">
              <a:lnSpc>
                <a:spcPct val="150000"/>
              </a:lnSpc>
            </a:pPr>
            <a:endParaRPr lang="en-GB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4454E3-2305-72B1-9D85-1D483353484F}"/>
              </a:ext>
            </a:extLst>
          </p:cNvPr>
          <p:cNvSpPr txBox="1">
            <a:spLocks/>
          </p:cNvSpPr>
          <p:nvPr/>
        </p:nvSpPr>
        <p:spPr>
          <a:xfrm>
            <a:off x="359770" y="3821874"/>
            <a:ext cx="4598649" cy="141086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Expand DEVWKS-2656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Select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09420-37B7-C715-886F-597EBC7F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"/>
          <a:stretch/>
        </p:blipFill>
        <p:spPr>
          <a:xfrm>
            <a:off x="4958419" y="1036447"/>
            <a:ext cx="7093881" cy="1960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73395-5B2C-874F-BEEB-BF1AF178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820" y="3432557"/>
            <a:ext cx="4234238" cy="228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4B63-1F01-69D9-9D56-91E93A33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FB54F4F-6744-E288-F6F4-0915C13C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3.c. </a:t>
            </a:r>
            <a:r>
              <a:rPr lang="en-GB" dirty="0"/>
              <a:t>Visualize data in Splunk Observability cloud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D1C150-365F-5360-1D02-A9A85D4AA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8F99E2-C99B-1AC0-8C9B-3D773F12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953880"/>
            <a:ext cx="9667328" cy="298311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B7FF62-344E-FC94-957F-ABCBE6B9E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47" y="3055932"/>
            <a:ext cx="10085758" cy="31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64752-3EB2-D404-27EB-82674CFFB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908E19B-F179-8273-2C47-52DD9EEF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4.a. Create integration for Splunk Enterprise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FD4F57-006F-E614-0C9A-CD19CA750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E94E0B-77CC-32FE-9E02-8899334D7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3" y="931296"/>
            <a:ext cx="10917891" cy="52034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5FC1F2-6AB1-57FF-6E5E-8849E7C416B4}"/>
              </a:ext>
            </a:extLst>
          </p:cNvPr>
          <p:cNvSpPr/>
          <p:nvPr/>
        </p:nvSpPr>
        <p:spPr>
          <a:xfrm>
            <a:off x="10356111" y="1225274"/>
            <a:ext cx="1097369" cy="635424"/>
          </a:xfrm>
          <a:prstGeom prst="roundRect">
            <a:avLst/>
          </a:prstGeom>
          <a:noFill/>
          <a:ln w="539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 rtlCol="0" anchor="ctr"/>
          <a:lstStyle/>
          <a:p>
            <a:pPr algn="ctr"/>
            <a:endParaRPr lang="en-ES" sz="1600" dirty="0" err="1">
              <a:ln>
                <a:solidFill>
                  <a:schemeClr val="accent4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97343-FD49-6BA5-931B-C730BF8C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2B17CDE-928E-1952-C9A0-BA878657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4.b. </a:t>
            </a:r>
            <a:r>
              <a:rPr lang="en-GB" dirty="0"/>
              <a:t>Access Splunk Enterprise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55CB39-F7F8-9F82-DEF7-D6173EAF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323D-05D4-D0C8-0F44-1F32EFE8CC69}"/>
              </a:ext>
            </a:extLst>
          </p:cNvPr>
          <p:cNvSpPr txBox="1">
            <a:spLocks/>
          </p:cNvSpPr>
          <p:nvPr/>
        </p:nvSpPr>
        <p:spPr>
          <a:xfrm>
            <a:off x="443998" y="1197864"/>
            <a:ext cx="6682944" cy="33875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Email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antonjim+devnet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&lt;seat&gt;@</a:t>
            </a:r>
            <a:r>
              <a:rPr lang="en-GB" sz="2400" dirty="0" err="1">
                <a:solidFill>
                  <a:schemeClr val="bg1"/>
                </a:solidFill>
                <a:highlight>
                  <a:srgbClr val="FFFF00"/>
                </a:highlight>
              </a:rPr>
              <a:t>cisco.com</a:t>
            </a: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 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e.g. </a:t>
            </a:r>
            <a:r>
              <a:rPr lang="en-GB" sz="2400" i="1" dirty="0">
                <a:solidFill>
                  <a:schemeClr val="bg1"/>
                </a:solidFill>
              </a:rPr>
              <a:t>antonjim+devnet1@cisco.com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Password: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highlight>
                  <a:srgbClr val="FFFF00"/>
                </a:highlight>
              </a:rPr>
              <a:t>Cisco.25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D0677E5-DA48-5288-042F-8192CE754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795561" y="4221480"/>
            <a:ext cx="7434718" cy="12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CAB47-75BD-5223-E3D0-E29CFF86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C4E2950-3D61-E7B4-1D1A-DD947DD5C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4.c </a:t>
            </a:r>
            <a:r>
              <a:rPr lang="en-GB" dirty="0"/>
              <a:t>Visualize data in Splunk Enterprise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894549-73BB-AE5E-24D7-A7531AC2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5F24-3DBA-38CB-2026-9A4CA585E481}"/>
              </a:ext>
            </a:extLst>
          </p:cNvPr>
          <p:cNvSpPr txBox="1">
            <a:spLocks/>
          </p:cNvSpPr>
          <p:nvPr/>
        </p:nvSpPr>
        <p:spPr>
          <a:xfrm>
            <a:off x="357250" y="1560935"/>
            <a:ext cx="3590120" cy="33875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</a:t>
            </a:r>
            <a:r>
              <a:rPr lang="en-GB" sz="28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&amp; Reporting</a:t>
            </a:r>
            <a:endParaRPr lang="en-ES" sz="20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82DDA4-F1F1-C7E6-C39E-71C05CE2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688" y="948112"/>
            <a:ext cx="7604062" cy="50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527D1-ECDA-C62D-93F1-577ABAB24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637962C-B905-6037-7C59-3463216C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4.c. </a:t>
            </a:r>
            <a:r>
              <a:rPr lang="en-GB" dirty="0"/>
              <a:t>Visualize data in Splunk Enterprise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850418-2B1A-6D2B-25BD-47ED6F9CD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9A3E-9EA9-6CEA-22CE-6C700E8AFF99}"/>
              </a:ext>
            </a:extLst>
          </p:cNvPr>
          <p:cNvSpPr txBox="1">
            <a:spLocks/>
          </p:cNvSpPr>
          <p:nvPr/>
        </p:nvSpPr>
        <p:spPr>
          <a:xfrm>
            <a:off x="357250" y="1560936"/>
            <a:ext cx="3246562" cy="14512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Dashboards</a:t>
            </a:r>
            <a:endParaRPr lang="en-GB" sz="28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1E07DE-2033-FCCF-24A2-3053D0CF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392" y="1145285"/>
            <a:ext cx="8035180" cy="22625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3EC39-EBF3-AB6A-0645-C9821A699848}"/>
              </a:ext>
            </a:extLst>
          </p:cNvPr>
          <p:cNvSpPr txBox="1">
            <a:spLocks/>
          </p:cNvSpPr>
          <p:nvPr/>
        </p:nvSpPr>
        <p:spPr>
          <a:xfrm>
            <a:off x="357250" y="4211839"/>
            <a:ext cx="3058303" cy="145120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DEVWKS-2656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056C10-FA31-0F91-383B-256E169B7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30" y="3794772"/>
            <a:ext cx="8041341" cy="24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C427D-A05D-1FA4-83F4-AA92F716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45FB454-BFDF-E341-1894-AB4DCD560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4.c </a:t>
            </a:r>
            <a:r>
              <a:rPr lang="en-GB" dirty="0"/>
              <a:t>Visualize data in Splunk Enterprise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54B0BC-175A-ADD6-6D05-33F542EF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5" name="Picture 4" descr="A graph with purple lines&#10;&#10;AI-generated content may be incorrect.">
            <a:extLst>
              <a:ext uri="{FF2B5EF4-FFF2-40B4-BE49-F238E27FC236}">
                <a16:creationId xmlns:a16="http://schemas.microsoft.com/office/drawing/2014/main" id="{A551F374-E909-7413-9DD8-D7B0649F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" y="787263"/>
            <a:ext cx="10643873" cy="3617561"/>
          </a:xfrm>
          <a:prstGeom prst="rect">
            <a:avLst/>
          </a:prstGeom>
        </p:spPr>
      </p:pic>
      <p:pic>
        <p:nvPicPr>
          <p:cNvPr id="8" name="Picture 7" descr="A graph with purple lines&#10;&#10;AI-generated content may be incorrect.">
            <a:extLst>
              <a:ext uri="{FF2B5EF4-FFF2-40B4-BE49-F238E27FC236}">
                <a16:creationId xmlns:a16="http://schemas.microsoft.com/office/drawing/2014/main" id="{E5F7BE68-B69E-08A8-1602-FA2F70735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7" y="1410317"/>
            <a:ext cx="10643873" cy="460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14621-5BF9-6247-9FB5-FDD93B61E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D5F725F-3DC2-CA29-0A28-9434228B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492375"/>
            <a:ext cx="7235825" cy="2308225"/>
          </a:xfrm>
        </p:spPr>
        <p:txBody>
          <a:bodyPr/>
          <a:lstStyle/>
          <a:p>
            <a:r>
              <a:rPr lang="en-US" dirty="0"/>
              <a:t>Workshop – Bonus Section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ThousandEyes</a:t>
            </a:r>
            <a:r>
              <a:rPr lang="en-US" dirty="0"/>
              <a:t> App for Splunk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011A-0B34-5AD0-E548-CE629E6F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F1DBA6D-123B-331D-4DB1-AEAD924A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ThousandEyes</a:t>
            </a:r>
            <a:r>
              <a:rPr lang="en-US" dirty="0"/>
              <a:t> App for Splunk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C9241C-E4E8-6A63-7ABE-A1053FC4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47F9-A1FF-00F4-A022-2E093CCA7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2" y="941322"/>
            <a:ext cx="8632581" cy="535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1CC07-9528-552D-3F42-AB91BC19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70A8AC6-8EFA-70BC-C91E-A27C2811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1. Navigate to Cisco </a:t>
            </a:r>
            <a:r>
              <a:rPr lang="en-US" dirty="0" err="1"/>
              <a:t>ThousandEyes</a:t>
            </a:r>
            <a:r>
              <a:rPr lang="en-US" dirty="0"/>
              <a:t> App for Splunk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A7F489-6A9F-0DCF-152B-584AFECE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B24E04-669F-2521-75CD-C50CE2A22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52596"/>
            <a:ext cx="10446708" cy="2998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05FC78-4389-46EC-2E6F-A364ACDD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442" y="3865685"/>
            <a:ext cx="10385132" cy="193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36014E-A57E-B37E-B207-0C1E3901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269" y="671739"/>
            <a:ext cx="7634288" cy="2476500"/>
          </a:xfrm>
        </p:spPr>
        <p:txBody>
          <a:bodyPr/>
          <a:lstStyle/>
          <a:p>
            <a:r>
              <a:rPr lang="en-US" sz="6000" dirty="0"/>
              <a:t> Detect Outages</a:t>
            </a:r>
            <a:br>
              <a:rPr lang="en-US" sz="6000" dirty="0"/>
            </a:br>
            <a:r>
              <a:rPr lang="en-US" sz="6000" dirty="0"/>
              <a:t>Instantly with</a:t>
            </a:r>
            <a:br>
              <a:rPr lang="en-US" sz="6000" dirty="0"/>
            </a:br>
            <a:r>
              <a:rPr lang="en-US" sz="6000" dirty="0" err="1"/>
              <a:t>ThousandEyes</a:t>
            </a:r>
            <a:endParaRPr lang="en-US" sz="6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320839-760C-6C59-888D-25FF874A5C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AFFC5-922F-2B56-C2E2-38B7D4B6EA34}"/>
              </a:ext>
            </a:extLst>
          </p:cNvPr>
          <p:cNvSpPr/>
          <p:nvPr/>
        </p:nvSpPr>
        <p:spPr>
          <a:xfrm>
            <a:off x="4620939" y="3852660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7" name="Picture 6" descr="A computer with a red text&#10;&#10;Description automatically generated">
            <a:extLst>
              <a:ext uri="{FF2B5EF4-FFF2-40B4-BE49-F238E27FC236}">
                <a16:creationId xmlns:a16="http://schemas.microsoft.com/office/drawing/2014/main" id="{247316D5-DD6B-987A-887E-E7AEE29D9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342900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EF542-0FD7-731C-2BF3-21F17FEB4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3F8333A-E52B-12E6-FCA0-60CF2C8B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2. Create </a:t>
            </a:r>
            <a:r>
              <a:rPr lang="en-US" i="1" dirty="0"/>
              <a:t>stream test  </a:t>
            </a:r>
            <a:r>
              <a:rPr lang="en-US" dirty="0"/>
              <a:t>input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22C23E-C350-82DC-91AA-1702E15C9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6B71F8-40FF-B895-1DA0-B4439B60D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11" y="790589"/>
            <a:ext cx="6812178" cy="60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42546-2D65-43AB-ACAC-CBE50C44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6D2D00C-43A1-49BB-BF7F-127BE6AA1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3. </a:t>
            </a:r>
            <a:r>
              <a:rPr lang="en-US" i="1" dirty="0"/>
              <a:t>Network</a:t>
            </a:r>
            <a:r>
              <a:rPr lang="en-US" dirty="0"/>
              <a:t> and </a:t>
            </a:r>
            <a:r>
              <a:rPr lang="en-US" i="1" dirty="0"/>
              <a:t>Application</a:t>
            </a:r>
            <a:r>
              <a:rPr lang="en-US" dirty="0"/>
              <a:t> dashboards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711C6-7C4B-F479-AA3A-D2A1BE38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4D6F6D-2241-85C5-FE85-56845E28E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901700"/>
            <a:ext cx="8517011" cy="44069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44F587-05AF-828E-C68F-E38867D52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27" y="1537877"/>
            <a:ext cx="8517011" cy="44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9BEA5-453F-B948-17A8-F87F282B2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A8AF7EB-9346-9AC2-51F8-2051B23A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4. Create </a:t>
            </a:r>
            <a:r>
              <a:rPr lang="en-US" i="1" dirty="0"/>
              <a:t>activity log </a:t>
            </a:r>
            <a:r>
              <a:rPr lang="en-US" dirty="0"/>
              <a:t>input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F5E5C8-375F-C015-E04B-A9B4A57E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6741EE-751D-8DA0-7F20-CBCB39EF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3" y="875326"/>
            <a:ext cx="7772400" cy="5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7EDD4-FAE8-ED76-0839-A9362E4C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5DD6247-76DE-A7E9-F7E7-BC14212E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Step 5. </a:t>
            </a:r>
            <a:r>
              <a:rPr lang="en-US" i="1" dirty="0"/>
              <a:t>Activity logs </a:t>
            </a:r>
            <a:r>
              <a:rPr lang="en-US" dirty="0"/>
              <a:t>dashboards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54EE4D-6E69-61CE-D433-2836F8C4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1D327-5315-A152-B20C-59EB8264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" y="901699"/>
            <a:ext cx="11131550" cy="52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D030A-16EC-4CF6-0626-1F445CD6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022950-3EFE-13D6-A090-1594A4191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1" name="Freeform 101" descr="Icon of two people talking representing &quot;Advisory&quot;">
            <a:extLst>
              <a:ext uri="{FF2B5EF4-FFF2-40B4-BE49-F238E27FC236}">
                <a16:creationId xmlns:a16="http://schemas.microsoft.com/office/drawing/2014/main" id="{C9F5C413-3CC1-973F-4DE1-85FCD8AB22AE}"/>
              </a:ext>
            </a:extLst>
          </p:cNvPr>
          <p:cNvSpPr>
            <a:spLocks noChangeAspect="1"/>
          </p:cNvSpPr>
          <p:nvPr/>
        </p:nvSpPr>
        <p:spPr>
          <a:xfrm>
            <a:off x="1318391" y="2035175"/>
            <a:ext cx="448808" cy="457200"/>
          </a:xfrm>
          <a:custGeom>
            <a:avLst/>
            <a:gdLst>
              <a:gd name="connsiteX0" fmla="*/ 381762 w 585787"/>
              <a:gd name="connsiteY0" fmla="*/ 339566 h 596741"/>
              <a:gd name="connsiteX1" fmla="*/ 454724 w 585787"/>
              <a:gd name="connsiteY1" fmla="*/ 413385 h 596741"/>
              <a:gd name="connsiteX2" fmla="*/ 527685 w 585787"/>
              <a:gd name="connsiteY2" fmla="*/ 339566 h 596741"/>
              <a:gd name="connsiteX3" fmla="*/ 454724 w 585787"/>
              <a:gd name="connsiteY3" fmla="*/ 265748 h 596741"/>
              <a:gd name="connsiteX4" fmla="*/ 381762 w 585787"/>
              <a:gd name="connsiteY4" fmla="*/ 339566 h 596741"/>
              <a:gd name="connsiteX5" fmla="*/ 513493 w 585787"/>
              <a:gd name="connsiteY5" fmla="*/ 339566 h 596741"/>
              <a:gd name="connsiteX6" fmla="*/ 454819 w 585787"/>
              <a:gd name="connsiteY6" fmla="*/ 399098 h 596741"/>
              <a:gd name="connsiteX7" fmla="*/ 396145 w 585787"/>
              <a:gd name="connsiteY7" fmla="*/ 339566 h 596741"/>
              <a:gd name="connsiteX8" fmla="*/ 454819 w 585787"/>
              <a:gd name="connsiteY8" fmla="*/ 280035 h 596741"/>
              <a:gd name="connsiteX9" fmla="*/ 513493 w 585787"/>
              <a:gd name="connsiteY9" fmla="*/ 339566 h 596741"/>
              <a:gd name="connsiteX10" fmla="*/ 571500 w 585787"/>
              <a:gd name="connsiteY10" fmla="*/ 596741 h 596741"/>
              <a:gd name="connsiteX11" fmla="*/ 571500 w 585787"/>
              <a:gd name="connsiteY11" fmla="*/ 501491 h 596741"/>
              <a:gd name="connsiteX12" fmla="*/ 516731 w 585787"/>
              <a:gd name="connsiteY12" fmla="*/ 451485 h 596741"/>
              <a:gd name="connsiteX13" fmla="*/ 392906 w 585787"/>
              <a:gd name="connsiteY13" fmla="*/ 451485 h 596741"/>
              <a:gd name="connsiteX14" fmla="*/ 338137 w 585787"/>
              <a:gd name="connsiteY14" fmla="*/ 501491 h 596741"/>
              <a:gd name="connsiteX15" fmla="*/ 338137 w 585787"/>
              <a:gd name="connsiteY15" fmla="*/ 596741 h 596741"/>
              <a:gd name="connsiteX16" fmla="*/ 323850 w 585787"/>
              <a:gd name="connsiteY16" fmla="*/ 596741 h 596741"/>
              <a:gd name="connsiteX17" fmla="*/ 323850 w 585787"/>
              <a:gd name="connsiteY17" fmla="*/ 501491 h 596741"/>
              <a:gd name="connsiteX18" fmla="*/ 392906 w 585787"/>
              <a:gd name="connsiteY18" fmla="*/ 437198 h 596741"/>
              <a:gd name="connsiteX19" fmla="*/ 516731 w 585787"/>
              <a:gd name="connsiteY19" fmla="*/ 437198 h 596741"/>
              <a:gd name="connsiteX20" fmla="*/ 585788 w 585787"/>
              <a:gd name="connsiteY20" fmla="*/ 501491 h 596741"/>
              <a:gd name="connsiteX21" fmla="*/ 585788 w 585787"/>
              <a:gd name="connsiteY21" fmla="*/ 596741 h 596741"/>
              <a:gd name="connsiteX22" fmla="*/ 571500 w 585787"/>
              <a:gd name="connsiteY22" fmla="*/ 596741 h 596741"/>
              <a:gd name="connsiteX23" fmla="*/ 130969 w 585787"/>
              <a:gd name="connsiteY23" fmla="*/ 413385 h 596741"/>
              <a:gd name="connsiteX24" fmla="*/ 203930 w 585787"/>
              <a:gd name="connsiteY24" fmla="*/ 339566 h 596741"/>
              <a:gd name="connsiteX25" fmla="*/ 130969 w 585787"/>
              <a:gd name="connsiteY25" fmla="*/ 265748 h 596741"/>
              <a:gd name="connsiteX26" fmla="*/ 58007 w 585787"/>
              <a:gd name="connsiteY26" fmla="*/ 339566 h 596741"/>
              <a:gd name="connsiteX27" fmla="*/ 130969 w 585787"/>
              <a:gd name="connsiteY27" fmla="*/ 413385 h 596741"/>
              <a:gd name="connsiteX28" fmla="*/ 130969 w 585787"/>
              <a:gd name="connsiteY28" fmla="*/ 280035 h 596741"/>
              <a:gd name="connsiteX29" fmla="*/ 189643 w 585787"/>
              <a:gd name="connsiteY29" fmla="*/ 339566 h 596741"/>
              <a:gd name="connsiteX30" fmla="*/ 130969 w 585787"/>
              <a:gd name="connsiteY30" fmla="*/ 399098 h 596741"/>
              <a:gd name="connsiteX31" fmla="*/ 72295 w 585787"/>
              <a:gd name="connsiteY31" fmla="*/ 339566 h 596741"/>
              <a:gd name="connsiteX32" fmla="*/ 130969 w 585787"/>
              <a:gd name="connsiteY32" fmla="*/ 280035 h 596741"/>
              <a:gd name="connsiteX33" fmla="*/ 14288 w 585787"/>
              <a:gd name="connsiteY33" fmla="*/ 596741 h 596741"/>
              <a:gd name="connsiteX34" fmla="*/ 0 w 585787"/>
              <a:gd name="connsiteY34" fmla="*/ 596741 h 596741"/>
              <a:gd name="connsiteX35" fmla="*/ 0 w 585787"/>
              <a:gd name="connsiteY35" fmla="*/ 501491 h 596741"/>
              <a:gd name="connsiteX36" fmla="*/ 69056 w 585787"/>
              <a:gd name="connsiteY36" fmla="*/ 437198 h 596741"/>
              <a:gd name="connsiteX37" fmla="*/ 192881 w 585787"/>
              <a:gd name="connsiteY37" fmla="*/ 437198 h 596741"/>
              <a:gd name="connsiteX38" fmla="*/ 261937 w 585787"/>
              <a:gd name="connsiteY38" fmla="*/ 501491 h 596741"/>
              <a:gd name="connsiteX39" fmla="*/ 261937 w 585787"/>
              <a:gd name="connsiteY39" fmla="*/ 596741 h 596741"/>
              <a:gd name="connsiteX40" fmla="*/ 247650 w 585787"/>
              <a:gd name="connsiteY40" fmla="*/ 596741 h 596741"/>
              <a:gd name="connsiteX41" fmla="*/ 247650 w 585787"/>
              <a:gd name="connsiteY41" fmla="*/ 501491 h 596741"/>
              <a:gd name="connsiteX42" fmla="*/ 192881 w 585787"/>
              <a:gd name="connsiteY42" fmla="*/ 451485 h 596741"/>
              <a:gd name="connsiteX43" fmla="*/ 69056 w 585787"/>
              <a:gd name="connsiteY43" fmla="*/ 451485 h 596741"/>
              <a:gd name="connsiteX44" fmla="*/ 14288 w 585787"/>
              <a:gd name="connsiteY44" fmla="*/ 501491 h 596741"/>
              <a:gd name="connsiteX45" fmla="*/ 14288 w 585787"/>
              <a:gd name="connsiteY45" fmla="*/ 596741 h 596741"/>
              <a:gd name="connsiteX46" fmla="*/ 213931 w 585787"/>
              <a:gd name="connsiteY46" fmla="*/ 259461 h 596741"/>
              <a:gd name="connsiteX47" fmla="*/ 216694 w 585787"/>
              <a:gd name="connsiteY47" fmla="*/ 260128 h 596741"/>
              <a:gd name="connsiteX48" fmla="*/ 220504 w 585787"/>
              <a:gd name="connsiteY48" fmla="*/ 258889 h 596741"/>
              <a:gd name="connsiteX49" fmla="*/ 294989 w 585787"/>
              <a:gd name="connsiteY49" fmla="*/ 202978 h 596741"/>
              <a:gd name="connsiteX50" fmla="*/ 403003 w 585787"/>
              <a:gd name="connsiteY50" fmla="*/ 202978 h 596741"/>
              <a:gd name="connsiteX51" fmla="*/ 451580 w 585787"/>
              <a:gd name="connsiteY51" fmla="*/ 157067 h 596741"/>
              <a:gd name="connsiteX52" fmla="*/ 451580 w 585787"/>
              <a:gd name="connsiteY52" fmla="*/ 45910 h 596741"/>
              <a:gd name="connsiteX53" fmla="*/ 403003 w 585787"/>
              <a:gd name="connsiteY53" fmla="*/ 0 h 596741"/>
              <a:gd name="connsiteX54" fmla="*/ 182880 w 585787"/>
              <a:gd name="connsiteY54" fmla="*/ 0 h 596741"/>
              <a:gd name="connsiteX55" fmla="*/ 134303 w 585787"/>
              <a:gd name="connsiteY55" fmla="*/ 45910 h 596741"/>
              <a:gd name="connsiteX56" fmla="*/ 134303 w 585787"/>
              <a:gd name="connsiteY56" fmla="*/ 157067 h 596741"/>
              <a:gd name="connsiteX57" fmla="*/ 182880 w 585787"/>
              <a:gd name="connsiteY57" fmla="*/ 202978 h 596741"/>
              <a:gd name="connsiteX58" fmla="*/ 210503 w 585787"/>
              <a:gd name="connsiteY58" fmla="*/ 202978 h 596741"/>
              <a:gd name="connsiteX59" fmla="*/ 210503 w 585787"/>
              <a:gd name="connsiteY59" fmla="*/ 253841 h 596741"/>
              <a:gd name="connsiteX60" fmla="*/ 213931 w 585787"/>
              <a:gd name="connsiteY60" fmla="*/ 259461 h 596741"/>
              <a:gd name="connsiteX61" fmla="*/ 182880 w 585787"/>
              <a:gd name="connsiteY61" fmla="*/ 190405 h 596741"/>
              <a:gd name="connsiteX62" fmla="*/ 146780 w 585787"/>
              <a:gd name="connsiteY62" fmla="*/ 156972 h 596741"/>
              <a:gd name="connsiteX63" fmla="*/ 146780 w 585787"/>
              <a:gd name="connsiteY63" fmla="*/ 45815 h 596741"/>
              <a:gd name="connsiteX64" fmla="*/ 182880 w 585787"/>
              <a:gd name="connsiteY64" fmla="*/ 12382 h 596741"/>
              <a:gd name="connsiteX65" fmla="*/ 403003 w 585787"/>
              <a:gd name="connsiteY65" fmla="*/ 12382 h 596741"/>
              <a:gd name="connsiteX66" fmla="*/ 439103 w 585787"/>
              <a:gd name="connsiteY66" fmla="*/ 45815 h 596741"/>
              <a:gd name="connsiteX67" fmla="*/ 439103 w 585787"/>
              <a:gd name="connsiteY67" fmla="*/ 156972 h 596741"/>
              <a:gd name="connsiteX68" fmla="*/ 403003 w 585787"/>
              <a:gd name="connsiteY68" fmla="*/ 190405 h 596741"/>
              <a:gd name="connsiteX69" fmla="*/ 292894 w 585787"/>
              <a:gd name="connsiteY69" fmla="*/ 190405 h 596741"/>
              <a:gd name="connsiteX70" fmla="*/ 289084 w 585787"/>
              <a:gd name="connsiteY70" fmla="*/ 191643 h 596741"/>
              <a:gd name="connsiteX71" fmla="*/ 222885 w 585787"/>
              <a:gd name="connsiteY71" fmla="*/ 241268 h 596741"/>
              <a:gd name="connsiteX72" fmla="*/ 222885 w 585787"/>
              <a:gd name="connsiteY72" fmla="*/ 196691 h 596741"/>
              <a:gd name="connsiteX73" fmla="*/ 216599 w 585787"/>
              <a:gd name="connsiteY73" fmla="*/ 190405 h 596741"/>
              <a:gd name="connsiteX74" fmla="*/ 182690 w 585787"/>
              <a:gd name="connsiteY74" fmla="*/ 190405 h 59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85787" h="596741">
                <a:moveTo>
                  <a:pt x="381762" y="339566"/>
                </a:moveTo>
                <a:cubicBezTo>
                  <a:pt x="381762" y="380238"/>
                  <a:pt x="414528" y="413385"/>
                  <a:pt x="454724" y="413385"/>
                </a:cubicBezTo>
                <a:cubicBezTo>
                  <a:pt x="494919" y="413385"/>
                  <a:pt x="527685" y="380238"/>
                  <a:pt x="527685" y="339566"/>
                </a:cubicBezTo>
                <a:cubicBezTo>
                  <a:pt x="527685" y="298895"/>
                  <a:pt x="494919" y="265748"/>
                  <a:pt x="454724" y="265748"/>
                </a:cubicBezTo>
                <a:cubicBezTo>
                  <a:pt x="414528" y="265748"/>
                  <a:pt x="381762" y="298895"/>
                  <a:pt x="381762" y="339566"/>
                </a:cubicBezTo>
                <a:close/>
                <a:moveTo>
                  <a:pt x="513493" y="339566"/>
                </a:moveTo>
                <a:cubicBezTo>
                  <a:pt x="513493" y="372428"/>
                  <a:pt x="487109" y="399098"/>
                  <a:pt x="454819" y="399098"/>
                </a:cubicBezTo>
                <a:cubicBezTo>
                  <a:pt x="422529" y="399098"/>
                  <a:pt x="396145" y="372428"/>
                  <a:pt x="396145" y="339566"/>
                </a:cubicBezTo>
                <a:cubicBezTo>
                  <a:pt x="396145" y="306705"/>
                  <a:pt x="422529" y="280035"/>
                  <a:pt x="454819" y="280035"/>
                </a:cubicBezTo>
                <a:cubicBezTo>
                  <a:pt x="487109" y="280035"/>
                  <a:pt x="513493" y="306705"/>
                  <a:pt x="513493" y="339566"/>
                </a:cubicBezTo>
                <a:close/>
                <a:moveTo>
                  <a:pt x="571500" y="596741"/>
                </a:moveTo>
                <a:lnTo>
                  <a:pt x="571500" y="501491"/>
                </a:lnTo>
                <a:cubicBezTo>
                  <a:pt x="571500" y="473869"/>
                  <a:pt x="546926" y="451485"/>
                  <a:pt x="516731" y="451485"/>
                </a:cubicBezTo>
                <a:lnTo>
                  <a:pt x="392906" y="451485"/>
                </a:lnTo>
                <a:cubicBezTo>
                  <a:pt x="362712" y="451485"/>
                  <a:pt x="338137" y="473869"/>
                  <a:pt x="338137" y="501491"/>
                </a:cubicBezTo>
                <a:lnTo>
                  <a:pt x="338137" y="596741"/>
                </a:lnTo>
                <a:lnTo>
                  <a:pt x="323850" y="596741"/>
                </a:lnTo>
                <a:lnTo>
                  <a:pt x="323850" y="501491"/>
                </a:lnTo>
                <a:cubicBezTo>
                  <a:pt x="323850" y="466058"/>
                  <a:pt x="354806" y="437198"/>
                  <a:pt x="392906" y="437198"/>
                </a:cubicBezTo>
                <a:lnTo>
                  <a:pt x="516731" y="437198"/>
                </a:lnTo>
                <a:cubicBezTo>
                  <a:pt x="554831" y="437198"/>
                  <a:pt x="585788" y="466058"/>
                  <a:pt x="585788" y="501491"/>
                </a:cubicBezTo>
                <a:lnTo>
                  <a:pt x="585788" y="596741"/>
                </a:lnTo>
                <a:lnTo>
                  <a:pt x="571500" y="596741"/>
                </a:lnTo>
                <a:close/>
                <a:moveTo>
                  <a:pt x="130969" y="413385"/>
                </a:moveTo>
                <a:cubicBezTo>
                  <a:pt x="171260" y="413385"/>
                  <a:pt x="203930" y="380238"/>
                  <a:pt x="203930" y="339566"/>
                </a:cubicBezTo>
                <a:cubicBezTo>
                  <a:pt x="203930" y="298895"/>
                  <a:pt x="171164" y="265748"/>
                  <a:pt x="130969" y="265748"/>
                </a:cubicBezTo>
                <a:cubicBezTo>
                  <a:pt x="90773" y="265748"/>
                  <a:pt x="58007" y="298895"/>
                  <a:pt x="58007" y="339566"/>
                </a:cubicBezTo>
                <a:cubicBezTo>
                  <a:pt x="58007" y="380238"/>
                  <a:pt x="90773" y="413385"/>
                  <a:pt x="130969" y="413385"/>
                </a:cubicBezTo>
                <a:close/>
                <a:moveTo>
                  <a:pt x="130969" y="280035"/>
                </a:moveTo>
                <a:cubicBezTo>
                  <a:pt x="163354" y="280035"/>
                  <a:pt x="189643" y="306705"/>
                  <a:pt x="189643" y="339566"/>
                </a:cubicBezTo>
                <a:cubicBezTo>
                  <a:pt x="189643" y="372428"/>
                  <a:pt x="163259" y="399098"/>
                  <a:pt x="130969" y="399098"/>
                </a:cubicBezTo>
                <a:cubicBezTo>
                  <a:pt x="98679" y="399098"/>
                  <a:pt x="72295" y="372428"/>
                  <a:pt x="72295" y="339566"/>
                </a:cubicBezTo>
                <a:cubicBezTo>
                  <a:pt x="72295" y="306705"/>
                  <a:pt x="98679" y="280035"/>
                  <a:pt x="130969" y="280035"/>
                </a:cubicBezTo>
                <a:close/>
                <a:moveTo>
                  <a:pt x="14288" y="596741"/>
                </a:moveTo>
                <a:lnTo>
                  <a:pt x="0" y="596741"/>
                </a:lnTo>
                <a:lnTo>
                  <a:pt x="0" y="501491"/>
                </a:lnTo>
                <a:cubicBezTo>
                  <a:pt x="0" y="466058"/>
                  <a:pt x="30956" y="437198"/>
                  <a:pt x="69056" y="437198"/>
                </a:cubicBezTo>
                <a:lnTo>
                  <a:pt x="192881" y="437198"/>
                </a:lnTo>
                <a:cubicBezTo>
                  <a:pt x="230981" y="437198"/>
                  <a:pt x="261937" y="466058"/>
                  <a:pt x="261937" y="501491"/>
                </a:cubicBezTo>
                <a:lnTo>
                  <a:pt x="261937" y="596741"/>
                </a:lnTo>
                <a:lnTo>
                  <a:pt x="247650" y="596741"/>
                </a:lnTo>
                <a:lnTo>
                  <a:pt x="247650" y="501491"/>
                </a:lnTo>
                <a:cubicBezTo>
                  <a:pt x="247650" y="473869"/>
                  <a:pt x="223076" y="451485"/>
                  <a:pt x="192881" y="451485"/>
                </a:cubicBezTo>
                <a:lnTo>
                  <a:pt x="69056" y="451485"/>
                </a:lnTo>
                <a:cubicBezTo>
                  <a:pt x="38862" y="451485"/>
                  <a:pt x="14288" y="473869"/>
                  <a:pt x="14288" y="501491"/>
                </a:cubicBezTo>
                <a:lnTo>
                  <a:pt x="14288" y="596741"/>
                </a:lnTo>
                <a:close/>
                <a:moveTo>
                  <a:pt x="213931" y="259461"/>
                </a:moveTo>
                <a:cubicBezTo>
                  <a:pt x="214789" y="259937"/>
                  <a:pt x="215741" y="260128"/>
                  <a:pt x="216694" y="260128"/>
                </a:cubicBezTo>
                <a:cubicBezTo>
                  <a:pt x="218027" y="260128"/>
                  <a:pt x="219361" y="259747"/>
                  <a:pt x="220504" y="258889"/>
                </a:cubicBezTo>
                <a:lnTo>
                  <a:pt x="294989" y="202978"/>
                </a:lnTo>
                <a:lnTo>
                  <a:pt x="403003" y="202978"/>
                </a:lnTo>
                <a:cubicBezTo>
                  <a:pt x="429768" y="202978"/>
                  <a:pt x="451580" y="182404"/>
                  <a:pt x="451580" y="157067"/>
                </a:cubicBezTo>
                <a:lnTo>
                  <a:pt x="451580" y="45910"/>
                </a:lnTo>
                <a:cubicBezTo>
                  <a:pt x="451580" y="20574"/>
                  <a:pt x="429768" y="0"/>
                  <a:pt x="403003" y="0"/>
                </a:cubicBezTo>
                <a:lnTo>
                  <a:pt x="182880" y="0"/>
                </a:lnTo>
                <a:cubicBezTo>
                  <a:pt x="156115" y="0"/>
                  <a:pt x="134303" y="20574"/>
                  <a:pt x="134303" y="45910"/>
                </a:cubicBezTo>
                <a:lnTo>
                  <a:pt x="134303" y="157067"/>
                </a:lnTo>
                <a:cubicBezTo>
                  <a:pt x="134303" y="182404"/>
                  <a:pt x="156115" y="202978"/>
                  <a:pt x="182880" y="202978"/>
                </a:cubicBezTo>
                <a:lnTo>
                  <a:pt x="210503" y="202978"/>
                </a:lnTo>
                <a:lnTo>
                  <a:pt x="210503" y="253841"/>
                </a:lnTo>
                <a:cubicBezTo>
                  <a:pt x="210503" y="256223"/>
                  <a:pt x="211836" y="258413"/>
                  <a:pt x="213931" y="259461"/>
                </a:cubicBezTo>
                <a:close/>
                <a:moveTo>
                  <a:pt x="182880" y="190405"/>
                </a:moveTo>
                <a:cubicBezTo>
                  <a:pt x="162973" y="190405"/>
                  <a:pt x="146780" y="175451"/>
                  <a:pt x="146780" y="156972"/>
                </a:cubicBezTo>
                <a:lnTo>
                  <a:pt x="146780" y="45815"/>
                </a:lnTo>
                <a:cubicBezTo>
                  <a:pt x="146780" y="27432"/>
                  <a:pt x="162973" y="12382"/>
                  <a:pt x="182880" y="12382"/>
                </a:cubicBezTo>
                <a:lnTo>
                  <a:pt x="403003" y="12382"/>
                </a:lnTo>
                <a:cubicBezTo>
                  <a:pt x="422910" y="12382"/>
                  <a:pt x="439103" y="27337"/>
                  <a:pt x="439103" y="45815"/>
                </a:cubicBezTo>
                <a:lnTo>
                  <a:pt x="439103" y="156972"/>
                </a:lnTo>
                <a:cubicBezTo>
                  <a:pt x="439103" y="175355"/>
                  <a:pt x="422910" y="190405"/>
                  <a:pt x="403003" y="190405"/>
                </a:cubicBezTo>
                <a:lnTo>
                  <a:pt x="292894" y="190405"/>
                </a:lnTo>
                <a:cubicBezTo>
                  <a:pt x="291560" y="190405"/>
                  <a:pt x="290227" y="190881"/>
                  <a:pt x="289084" y="191643"/>
                </a:cubicBezTo>
                <a:lnTo>
                  <a:pt x="222885" y="241268"/>
                </a:lnTo>
                <a:lnTo>
                  <a:pt x="222885" y="196691"/>
                </a:lnTo>
                <a:cubicBezTo>
                  <a:pt x="222885" y="193262"/>
                  <a:pt x="220123" y="190405"/>
                  <a:pt x="216599" y="190405"/>
                </a:cubicBezTo>
                <a:lnTo>
                  <a:pt x="182690" y="19040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BA4EB6-69F5-D96E-84BE-B5E00EA9EC17}"/>
              </a:ext>
            </a:extLst>
          </p:cNvPr>
          <p:cNvSpPr txBox="1"/>
          <p:nvPr/>
        </p:nvSpPr>
        <p:spPr>
          <a:xfrm>
            <a:off x="1308232" y="2687181"/>
            <a:ext cx="27414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b="1" kern="1200" dirty="0" err="1">
                <a:solidFill>
                  <a:schemeClr val="bg1"/>
                </a:solidFill>
                <a:ea typeface="ＭＳ Ｐゴシック" charset="0"/>
              </a:rPr>
              <a:t>OpenTelemetry</a:t>
            </a:r>
            <a:endParaRPr lang="en-US" sz="2000" b="1" kern="1200" dirty="0">
              <a:solidFill>
                <a:schemeClr val="bg1"/>
              </a:solidFill>
              <a:ea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67D64-8FBF-3655-2607-72507F4D57CC}"/>
              </a:ext>
            </a:extLst>
          </p:cNvPr>
          <p:cNvSpPr txBox="1"/>
          <p:nvPr/>
        </p:nvSpPr>
        <p:spPr>
          <a:xfrm>
            <a:off x="1308231" y="3153252"/>
            <a:ext cx="274148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dirty="0">
                <a:solidFill>
                  <a:schemeClr val="bg1"/>
                </a:solidFill>
                <a:ea typeface="ＭＳ Ｐゴシック" charset="0"/>
              </a:rPr>
              <a:t>L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earn to stream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ＭＳ Ｐゴシック" charset="0"/>
              </a:rPr>
              <a:t>ThousandEyes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 network telemetry data using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ＭＳ Ｐゴシック" charset="0"/>
              </a:rPr>
              <a:t>OpenTelemetry</a:t>
            </a:r>
            <a:endParaRPr lang="en-US" sz="1600" kern="1200" dirty="0">
              <a:solidFill>
                <a:schemeClr val="bg1"/>
              </a:solidFill>
              <a:latin typeface="+mn-lt"/>
              <a:ea typeface="ＭＳ Ｐゴシック" charset="0"/>
            </a:endParaRPr>
          </a:p>
        </p:txBody>
      </p:sp>
      <p:sp>
        <p:nvSpPr>
          <p:cNvPr id="29" name="Freeform 212" descr="Icon of a group of people's head in a circle  representing &quot;Collaboration&quot;">
            <a:extLst>
              <a:ext uri="{FF2B5EF4-FFF2-40B4-BE49-F238E27FC236}">
                <a16:creationId xmlns:a16="http://schemas.microsoft.com/office/drawing/2014/main" id="{9D60CC8A-8EE1-02D1-B151-932910EC846D}"/>
              </a:ext>
            </a:extLst>
          </p:cNvPr>
          <p:cNvSpPr>
            <a:spLocks noChangeAspect="1"/>
          </p:cNvSpPr>
          <p:nvPr/>
        </p:nvSpPr>
        <p:spPr>
          <a:xfrm>
            <a:off x="4725571" y="2035175"/>
            <a:ext cx="457200" cy="457200"/>
          </a:xfrm>
          <a:custGeom>
            <a:avLst/>
            <a:gdLst>
              <a:gd name="connsiteX0" fmla="*/ 152400 w 609600"/>
              <a:gd name="connsiteY0" fmla="*/ 259556 h 609600"/>
              <a:gd name="connsiteX1" fmla="*/ 107156 w 609600"/>
              <a:gd name="connsiteY1" fmla="*/ 304800 h 609600"/>
              <a:gd name="connsiteX2" fmla="*/ 152400 w 609600"/>
              <a:gd name="connsiteY2" fmla="*/ 350044 h 609600"/>
              <a:gd name="connsiteX3" fmla="*/ 197644 w 609600"/>
              <a:gd name="connsiteY3" fmla="*/ 304800 h 609600"/>
              <a:gd name="connsiteX4" fmla="*/ 152400 w 609600"/>
              <a:gd name="connsiteY4" fmla="*/ 259556 h 609600"/>
              <a:gd name="connsiteX5" fmla="*/ 152400 w 609600"/>
              <a:gd name="connsiteY5" fmla="*/ 335756 h 609600"/>
              <a:gd name="connsiteX6" fmla="*/ 121444 w 609600"/>
              <a:gd name="connsiteY6" fmla="*/ 304800 h 609600"/>
              <a:gd name="connsiteX7" fmla="*/ 152400 w 609600"/>
              <a:gd name="connsiteY7" fmla="*/ 273844 h 609600"/>
              <a:gd name="connsiteX8" fmla="*/ 183356 w 609600"/>
              <a:gd name="connsiteY8" fmla="*/ 304800 h 609600"/>
              <a:gd name="connsiteX9" fmla="*/ 152400 w 609600"/>
              <a:gd name="connsiteY9" fmla="*/ 335756 h 609600"/>
              <a:gd name="connsiteX10" fmla="*/ 411956 w 609600"/>
              <a:gd name="connsiteY10" fmla="*/ 304800 h 609600"/>
              <a:gd name="connsiteX11" fmla="*/ 457200 w 609600"/>
              <a:gd name="connsiteY11" fmla="*/ 350044 h 609600"/>
              <a:gd name="connsiteX12" fmla="*/ 502444 w 609600"/>
              <a:gd name="connsiteY12" fmla="*/ 304800 h 609600"/>
              <a:gd name="connsiteX13" fmla="*/ 457200 w 609600"/>
              <a:gd name="connsiteY13" fmla="*/ 259556 h 609600"/>
              <a:gd name="connsiteX14" fmla="*/ 411956 w 609600"/>
              <a:gd name="connsiteY14" fmla="*/ 304800 h 609600"/>
              <a:gd name="connsiteX15" fmla="*/ 457200 w 609600"/>
              <a:gd name="connsiteY15" fmla="*/ 273844 h 609600"/>
              <a:gd name="connsiteX16" fmla="*/ 488156 w 609600"/>
              <a:gd name="connsiteY16" fmla="*/ 304800 h 609600"/>
              <a:gd name="connsiteX17" fmla="*/ 457200 w 609600"/>
              <a:gd name="connsiteY17" fmla="*/ 335756 h 609600"/>
              <a:gd name="connsiteX18" fmla="*/ 426244 w 609600"/>
              <a:gd name="connsiteY18" fmla="*/ 304800 h 609600"/>
              <a:gd name="connsiteX19" fmla="*/ 457200 w 609600"/>
              <a:gd name="connsiteY19" fmla="*/ 273844 h 609600"/>
              <a:gd name="connsiteX20" fmla="*/ 304800 w 609600"/>
              <a:gd name="connsiteY20" fmla="*/ 411956 h 609600"/>
              <a:gd name="connsiteX21" fmla="*/ 259556 w 609600"/>
              <a:gd name="connsiteY21" fmla="*/ 457200 h 609600"/>
              <a:gd name="connsiteX22" fmla="*/ 304800 w 609600"/>
              <a:gd name="connsiteY22" fmla="*/ 502444 h 609600"/>
              <a:gd name="connsiteX23" fmla="*/ 350044 w 609600"/>
              <a:gd name="connsiteY23" fmla="*/ 457200 h 609600"/>
              <a:gd name="connsiteX24" fmla="*/ 304800 w 609600"/>
              <a:gd name="connsiteY24" fmla="*/ 411956 h 609600"/>
              <a:gd name="connsiteX25" fmla="*/ 304800 w 609600"/>
              <a:gd name="connsiteY25" fmla="*/ 488156 h 609600"/>
              <a:gd name="connsiteX26" fmla="*/ 273844 w 609600"/>
              <a:gd name="connsiteY26" fmla="*/ 457200 h 609600"/>
              <a:gd name="connsiteX27" fmla="*/ 304800 w 609600"/>
              <a:gd name="connsiteY27" fmla="*/ 426244 h 609600"/>
              <a:gd name="connsiteX28" fmla="*/ 335756 w 609600"/>
              <a:gd name="connsiteY28" fmla="*/ 457200 h 609600"/>
              <a:gd name="connsiteX29" fmla="*/ 304800 w 609600"/>
              <a:gd name="connsiteY29" fmla="*/ 488156 h 609600"/>
              <a:gd name="connsiteX30" fmla="*/ 304800 w 609600"/>
              <a:gd name="connsiteY30" fmla="*/ 107156 h 609600"/>
              <a:gd name="connsiteX31" fmla="*/ 259556 w 609600"/>
              <a:gd name="connsiteY31" fmla="*/ 152400 h 609600"/>
              <a:gd name="connsiteX32" fmla="*/ 304800 w 609600"/>
              <a:gd name="connsiteY32" fmla="*/ 197644 h 609600"/>
              <a:gd name="connsiteX33" fmla="*/ 350044 w 609600"/>
              <a:gd name="connsiteY33" fmla="*/ 152400 h 609600"/>
              <a:gd name="connsiteX34" fmla="*/ 304800 w 609600"/>
              <a:gd name="connsiteY34" fmla="*/ 107156 h 609600"/>
              <a:gd name="connsiteX35" fmla="*/ 304800 w 609600"/>
              <a:gd name="connsiteY35" fmla="*/ 183356 h 609600"/>
              <a:gd name="connsiteX36" fmla="*/ 273844 w 609600"/>
              <a:gd name="connsiteY36" fmla="*/ 152400 h 609600"/>
              <a:gd name="connsiteX37" fmla="*/ 304800 w 609600"/>
              <a:gd name="connsiteY37" fmla="*/ 121444 h 609600"/>
              <a:gd name="connsiteX38" fmla="*/ 335756 w 609600"/>
              <a:gd name="connsiteY38" fmla="*/ 152400 h 609600"/>
              <a:gd name="connsiteX39" fmla="*/ 304800 w 609600"/>
              <a:gd name="connsiteY39" fmla="*/ 183356 h 609600"/>
              <a:gd name="connsiteX40" fmla="*/ 444532 w 609600"/>
              <a:gd name="connsiteY40" fmla="*/ 444532 h 609600"/>
              <a:gd name="connsiteX41" fmla="*/ 444532 w 609600"/>
              <a:gd name="connsiteY41" fmla="*/ 380524 h 609600"/>
              <a:gd name="connsiteX42" fmla="*/ 380524 w 609600"/>
              <a:gd name="connsiteY42" fmla="*/ 380524 h 609600"/>
              <a:gd name="connsiteX43" fmla="*/ 367284 w 609600"/>
              <a:gd name="connsiteY43" fmla="*/ 412528 h 609600"/>
              <a:gd name="connsiteX44" fmla="*/ 380524 w 609600"/>
              <a:gd name="connsiteY44" fmla="*/ 444532 h 609600"/>
              <a:gd name="connsiteX45" fmla="*/ 412528 w 609600"/>
              <a:gd name="connsiteY45" fmla="*/ 457772 h 609600"/>
              <a:gd name="connsiteX46" fmla="*/ 444532 w 609600"/>
              <a:gd name="connsiteY46" fmla="*/ 444532 h 609600"/>
              <a:gd name="connsiteX47" fmla="*/ 390620 w 609600"/>
              <a:gd name="connsiteY47" fmla="*/ 434435 h 609600"/>
              <a:gd name="connsiteX48" fmla="*/ 381572 w 609600"/>
              <a:gd name="connsiteY48" fmla="*/ 412528 h 609600"/>
              <a:gd name="connsiteX49" fmla="*/ 390620 w 609600"/>
              <a:gd name="connsiteY49" fmla="*/ 390620 h 609600"/>
              <a:gd name="connsiteX50" fmla="*/ 412528 w 609600"/>
              <a:gd name="connsiteY50" fmla="*/ 381572 h 609600"/>
              <a:gd name="connsiteX51" fmla="*/ 434435 w 609600"/>
              <a:gd name="connsiteY51" fmla="*/ 390620 h 609600"/>
              <a:gd name="connsiteX52" fmla="*/ 434435 w 609600"/>
              <a:gd name="connsiteY52" fmla="*/ 434435 h 609600"/>
              <a:gd name="connsiteX53" fmla="*/ 390620 w 609600"/>
              <a:gd name="connsiteY53" fmla="*/ 434435 h 609600"/>
              <a:gd name="connsiteX54" fmla="*/ 242221 w 609600"/>
              <a:gd name="connsiteY54" fmla="*/ 196977 h 609600"/>
              <a:gd name="connsiteX55" fmla="*/ 228981 w 609600"/>
              <a:gd name="connsiteY55" fmla="*/ 164973 h 609600"/>
              <a:gd name="connsiteX56" fmla="*/ 164973 w 609600"/>
              <a:gd name="connsiteY56" fmla="*/ 164973 h 609600"/>
              <a:gd name="connsiteX57" fmla="*/ 164973 w 609600"/>
              <a:gd name="connsiteY57" fmla="*/ 228981 h 609600"/>
              <a:gd name="connsiteX58" fmla="*/ 196977 w 609600"/>
              <a:gd name="connsiteY58" fmla="*/ 242221 h 609600"/>
              <a:gd name="connsiteX59" fmla="*/ 228981 w 609600"/>
              <a:gd name="connsiteY59" fmla="*/ 228981 h 609600"/>
              <a:gd name="connsiteX60" fmla="*/ 242221 w 609600"/>
              <a:gd name="connsiteY60" fmla="*/ 196977 h 609600"/>
              <a:gd name="connsiteX61" fmla="*/ 218885 w 609600"/>
              <a:gd name="connsiteY61" fmla="*/ 218885 h 609600"/>
              <a:gd name="connsiteX62" fmla="*/ 175069 w 609600"/>
              <a:gd name="connsiteY62" fmla="*/ 218885 h 609600"/>
              <a:gd name="connsiteX63" fmla="*/ 175069 w 609600"/>
              <a:gd name="connsiteY63" fmla="*/ 175069 h 609600"/>
              <a:gd name="connsiteX64" fmla="*/ 196977 w 609600"/>
              <a:gd name="connsiteY64" fmla="*/ 166021 h 609600"/>
              <a:gd name="connsiteX65" fmla="*/ 218885 w 609600"/>
              <a:gd name="connsiteY65" fmla="*/ 175069 h 609600"/>
              <a:gd name="connsiteX66" fmla="*/ 227933 w 609600"/>
              <a:gd name="connsiteY66" fmla="*/ 196977 h 609600"/>
              <a:gd name="connsiteX67" fmla="*/ 218885 w 609600"/>
              <a:gd name="connsiteY67" fmla="*/ 218885 h 609600"/>
              <a:gd name="connsiteX68" fmla="*/ 228981 w 609600"/>
              <a:gd name="connsiteY68" fmla="*/ 444532 h 609600"/>
              <a:gd name="connsiteX69" fmla="*/ 242221 w 609600"/>
              <a:gd name="connsiteY69" fmla="*/ 412528 h 609600"/>
              <a:gd name="connsiteX70" fmla="*/ 228981 w 609600"/>
              <a:gd name="connsiteY70" fmla="*/ 380524 h 609600"/>
              <a:gd name="connsiteX71" fmla="*/ 164973 w 609600"/>
              <a:gd name="connsiteY71" fmla="*/ 380524 h 609600"/>
              <a:gd name="connsiteX72" fmla="*/ 164973 w 609600"/>
              <a:gd name="connsiteY72" fmla="*/ 444532 h 609600"/>
              <a:gd name="connsiteX73" fmla="*/ 196977 w 609600"/>
              <a:gd name="connsiteY73" fmla="*/ 457772 h 609600"/>
              <a:gd name="connsiteX74" fmla="*/ 228981 w 609600"/>
              <a:gd name="connsiteY74" fmla="*/ 444532 h 609600"/>
              <a:gd name="connsiteX75" fmla="*/ 175069 w 609600"/>
              <a:gd name="connsiteY75" fmla="*/ 390620 h 609600"/>
              <a:gd name="connsiteX76" fmla="*/ 196977 w 609600"/>
              <a:gd name="connsiteY76" fmla="*/ 381572 h 609600"/>
              <a:gd name="connsiteX77" fmla="*/ 218885 w 609600"/>
              <a:gd name="connsiteY77" fmla="*/ 390620 h 609600"/>
              <a:gd name="connsiteX78" fmla="*/ 227933 w 609600"/>
              <a:gd name="connsiteY78" fmla="*/ 412528 h 609600"/>
              <a:gd name="connsiteX79" fmla="*/ 218885 w 609600"/>
              <a:gd name="connsiteY79" fmla="*/ 434435 h 609600"/>
              <a:gd name="connsiteX80" fmla="*/ 175069 w 609600"/>
              <a:gd name="connsiteY80" fmla="*/ 434435 h 609600"/>
              <a:gd name="connsiteX81" fmla="*/ 175069 w 609600"/>
              <a:gd name="connsiteY81" fmla="*/ 390620 h 609600"/>
              <a:gd name="connsiteX82" fmla="*/ 380524 w 609600"/>
              <a:gd name="connsiteY82" fmla="*/ 164973 h 609600"/>
              <a:gd name="connsiteX83" fmla="*/ 367284 w 609600"/>
              <a:gd name="connsiteY83" fmla="*/ 196977 h 609600"/>
              <a:gd name="connsiteX84" fmla="*/ 380524 w 609600"/>
              <a:gd name="connsiteY84" fmla="*/ 228981 h 609600"/>
              <a:gd name="connsiteX85" fmla="*/ 412528 w 609600"/>
              <a:gd name="connsiteY85" fmla="*/ 242221 h 609600"/>
              <a:gd name="connsiteX86" fmla="*/ 444532 w 609600"/>
              <a:gd name="connsiteY86" fmla="*/ 228981 h 609600"/>
              <a:gd name="connsiteX87" fmla="*/ 444532 w 609600"/>
              <a:gd name="connsiteY87" fmla="*/ 164973 h 609600"/>
              <a:gd name="connsiteX88" fmla="*/ 380524 w 609600"/>
              <a:gd name="connsiteY88" fmla="*/ 164973 h 609600"/>
              <a:gd name="connsiteX89" fmla="*/ 434435 w 609600"/>
              <a:gd name="connsiteY89" fmla="*/ 218885 h 609600"/>
              <a:gd name="connsiteX90" fmla="*/ 390620 w 609600"/>
              <a:gd name="connsiteY90" fmla="*/ 218885 h 609600"/>
              <a:gd name="connsiteX91" fmla="*/ 381572 w 609600"/>
              <a:gd name="connsiteY91" fmla="*/ 196977 h 609600"/>
              <a:gd name="connsiteX92" fmla="*/ 390620 w 609600"/>
              <a:gd name="connsiteY92" fmla="*/ 175069 h 609600"/>
              <a:gd name="connsiteX93" fmla="*/ 412528 w 609600"/>
              <a:gd name="connsiteY93" fmla="*/ 166021 h 609600"/>
              <a:gd name="connsiteX94" fmla="*/ 434435 w 609600"/>
              <a:gd name="connsiteY94" fmla="*/ 175069 h 609600"/>
              <a:gd name="connsiteX95" fmla="*/ 434435 w 609600"/>
              <a:gd name="connsiteY95" fmla="*/ 218885 h 609600"/>
              <a:gd name="connsiteX96" fmla="*/ 590550 w 609600"/>
              <a:gd name="connsiteY96" fmla="*/ 221456 h 609600"/>
              <a:gd name="connsiteX97" fmla="*/ 609600 w 609600"/>
              <a:gd name="connsiteY97" fmla="*/ 221456 h 609600"/>
              <a:gd name="connsiteX98" fmla="*/ 609600 w 609600"/>
              <a:gd name="connsiteY98" fmla="*/ 235744 h 609600"/>
              <a:gd name="connsiteX99" fmla="*/ 590550 w 609600"/>
              <a:gd name="connsiteY99" fmla="*/ 235744 h 609600"/>
              <a:gd name="connsiteX100" fmla="*/ 540544 w 609600"/>
              <a:gd name="connsiteY100" fmla="*/ 285750 h 609600"/>
              <a:gd name="connsiteX101" fmla="*/ 540544 w 609600"/>
              <a:gd name="connsiteY101" fmla="*/ 323850 h 609600"/>
              <a:gd name="connsiteX102" fmla="*/ 590550 w 609600"/>
              <a:gd name="connsiteY102" fmla="*/ 373856 h 609600"/>
              <a:gd name="connsiteX103" fmla="*/ 609600 w 609600"/>
              <a:gd name="connsiteY103" fmla="*/ 373856 h 609600"/>
              <a:gd name="connsiteX104" fmla="*/ 609600 w 609600"/>
              <a:gd name="connsiteY104" fmla="*/ 388144 h 609600"/>
              <a:gd name="connsiteX105" fmla="*/ 590550 w 609600"/>
              <a:gd name="connsiteY105" fmla="*/ 388144 h 609600"/>
              <a:gd name="connsiteX106" fmla="*/ 526256 w 609600"/>
              <a:gd name="connsiteY106" fmla="*/ 323850 h 609600"/>
              <a:gd name="connsiteX107" fmla="*/ 526256 w 609600"/>
              <a:gd name="connsiteY107" fmla="*/ 285750 h 609600"/>
              <a:gd name="connsiteX108" fmla="*/ 590550 w 609600"/>
              <a:gd name="connsiteY108" fmla="*/ 221456 h 609600"/>
              <a:gd name="connsiteX109" fmla="*/ 19050 w 609600"/>
              <a:gd name="connsiteY109" fmla="*/ 388144 h 609600"/>
              <a:gd name="connsiteX110" fmla="*/ 0 w 609600"/>
              <a:gd name="connsiteY110" fmla="*/ 388144 h 609600"/>
              <a:gd name="connsiteX111" fmla="*/ 0 w 609600"/>
              <a:gd name="connsiteY111" fmla="*/ 373856 h 609600"/>
              <a:gd name="connsiteX112" fmla="*/ 19050 w 609600"/>
              <a:gd name="connsiteY112" fmla="*/ 373856 h 609600"/>
              <a:gd name="connsiteX113" fmla="*/ 69056 w 609600"/>
              <a:gd name="connsiteY113" fmla="*/ 323850 h 609600"/>
              <a:gd name="connsiteX114" fmla="*/ 69056 w 609600"/>
              <a:gd name="connsiteY114" fmla="*/ 285750 h 609600"/>
              <a:gd name="connsiteX115" fmla="*/ 19050 w 609600"/>
              <a:gd name="connsiteY115" fmla="*/ 235744 h 609600"/>
              <a:gd name="connsiteX116" fmla="*/ 0 w 609600"/>
              <a:gd name="connsiteY116" fmla="*/ 235744 h 609600"/>
              <a:gd name="connsiteX117" fmla="*/ 0 w 609600"/>
              <a:gd name="connsiteY117" fmla="*/ 221456 h 609600"/>
              <a:gd name="connsiteX118" fmla="*/ 19050 w 609600"/>
              <a:gd name="connsiteY118" fmla="*/ 221456 h 609600"/>
              <a:gd name="connsiteX119" fmla="*/ 83344 w 609600"/>
              <a:gd name="connsiteY119" fmla="*/ 285750 h 609600"/>
              <a:gd name="connsiteX120" fmla="*/ 83344 w 609600"/>
              <a:gd name="connsiteY120" fmla="*/ 323850 h 609600"/>
              <a:gd name="connsiteX121" fmla="*/ 19050 w 609600"/>
              <a:gd name="connsiteY121" fmla="*/ 388144 h 609600"/>
              <a:gd name="connsiteX122" fmla="*/ 373856 w 609600"/>
              <a:gd name="connsiteY122" fmla="*/ 609600 h 609600"/>
              <a:gd name="connsiteX123" fmla="*/ 373856 w 609600"/>
              <a:gd name="connsiteY123" fmla="*/ 590550 h 609600"/>
              <a:gd name="connsiteX124" fmla="*/ 323850 w 609600"/>
              <a:gd name="connsiteY124" fmla="*/ 540544 h 609600"/>
              <a:gd name="connsiteX125" fmla="*/ 285750 w 609600"/>
              <a:gd name="connsiteY125" fmla="*/ 540544 h 609600"/>
              <a:gd name="connsiteX126" fmla="*/ 235744 w 609600"/>
              <a:gd name="connsiteY126" fmla="*/ 590550 h 609600"/>
              <a:gd name="connsiteX127" fmla="*/ 235744 w 609600"/>
              <a:gd name="connsiteY127" fmla="*/ 609600 h 609600"/>
              <a:gd name="connsiteX128" fmla="*/ 221456 w 609600"/>
              <a:gd name="connsiteY128" fmla="*/ 609600 h 609600"/>
              <a:gd name="connsiteX129" fmla="*/ 221456 w 609600"/>
              <a:gd name="connsiteY129" fmla="*/ 590550 h 609600"/>
              <a:gd name="connsiteX130" fmla="*/ 285750 w 609600"/>
              <a:gd name="connsiteY130" fmla="*/ 526256 h 609600"/>
              <a:gd name="connsiteX131" fmla="*/ 323850 w 609600"/>
              <a:gd name="connsiteY131" fmla="*/ 526256 h 609600"/>
              <a:gd name="connsiteX132" fmla="*/ 388144 w 609600"/>
              <a:gd name="connsiteY132" fmla="*/ 590550 h 609600"/>
              <a:gd name="connsiteX133" fmla="*/ 388144 w 609600"/>
              <a:gd name="connsiteY133" fmla="*/ 609600 h 609600"/>
              <a:gd name="connsiteX134" fmla="*/ 373856 w 609600"/>
              <a:gd name="connsiteY134" fmla="*/ 609600 h 609600"/>
              <a:gd name="connsiteX135" fmla="*/ 323850 w 609600"/>
              <a:gd name="connsiteY135" fmla="*/ 83344 h 609600"/>
              <a:gd name="connsiteX136" fmla="*/ 285750 w 609600"/>
              <a:gd name="connsiteY136" fmla="*/ 83344 h 609600"/>
              <a:gd name="connsiteX137" fmla="*/ 221456 w 609600"/>
              <a:gd name="connsiteY137" fmla="*/ 19050 h 609600"/>
              <a:gd name="connsiteX138" fmla="*/ 221456 w 609600"/>
              <a:gd name="connsiteY138" fmla="*/ 0 h 609600"/>
              <a:gd name="connsiteX139" fmla="*/ 235744 w 609600"/>
              <a:gd name="connsiteY139" fmla="*/ 0 h 609600"/>
              <a:gd name="connsiteX140" fmla="*/ 235744 w 609600"/>
              <a:gd name="connsiteY140" fmla="*/ 19050 h 609600"/>
              <a:gd name="connsiteX141" fmla="*/ 285750 w 609600"/>
              <a:gd name="connsiteY141" fmla="*/ 69056 h 609600"/>
              <a:gd name="connsiteX142" fmla="*/ 323850 w 609600"/>
              <a:gd name="connsiteY142" fmla="*/ 69056 h 609600"/>
              <a:gd name="connsiteX143" fmla="*/ 373856 w 609600"/>
              <a:gd name="connsiteY143" fmla="*/ 19050 h 609600"/>
              <a:gd name="connsiteX144" fmla="*/ 373856 w 609600"/>
              <a:gd name="connsiteY144" fmla="*/ 0 h 609600"/>
              <a:gd name="connsiteX145" fmla="*/ 388144 w 609600"/>
              <a:gd name="connsiteY145" fmla="*/ 0 h 609600"/>
              <a:gd name="connsiteX146" fmla="*/ 388144 w 609600"/>
              <a:gd name="connsiteY146" fmla="*/ 19050 h 609600"/>
              <a:gd name="connsiteX147" fmla="*/ 323850 w 609600"/>
              <a:gd name="connsiteY147" fmla="*/ 83344 h 609600"/>
              <a:gd name="connsiteX148" fmla="*/ 53912 w 609600"/>
              <a:gd name="connsiteY148" fmla="*/ 151543 h 609600"/>
              <a:gd name="connsiteX149" fmla="*/ 124587 w 609600"/>
              <a:gd name="connsiteY149" fmla="*/ 151543 h 609600"/>
              <a:gd name="connsiteX150" fmla="*/ 151543 w 609600"/>
              <a:gd name="connsiteY150" fmla="*/ 124587 h 609600"/>
              <a:gd name="connsiteX151" fmla="*/ 166211 w 609600"/>
              <a:gd name="connsiteY151" fmla="*/ 89249 h 609600"/>
              <a:gd name="connsiteX152" fmla="*/ 151543 w 609600"/>
              <a:gd name="connsiteY152" fmla="*/ 53912 h 609600"/>
              <a:gd name="connsiteX153" fmla="*/ 138113 w 609600"/>
              <a:gd name="connsiteY153" fmla="*/ 40481 h 609600"/>
              <a:gd name="connsiteX154" fmla="*/ 148209 w 609600"/>
              <a:gd name="connsiteY154" fmla="*/ 30385 h 609600"/>
              <a:gd name="connsiteX155" fmla="*/ 161639 w 609600"/>
              <a:gd name="connsiteY155" fmla="*/ 43815 h 609600"/>
              <a:gd name="connsiteX156" fmla="*/ 180499 w 609600"/>
              <a:gd name="connsiteY156" fmla="*/ 89249 h 609600"/>
              <a:gd name="connsiteX157" fmla="*/ 161639 w 609600"/>
              <a:gd name="connsiteY157" fmla="*/ 134684 h 609600"/>
              <a:gd name="connsiteX158" fmla="*/ 134684 w 609600"/>
              <a:gd name="connsiteY158" fmla="*/ 161639 h 609600"/>
              <a:gd name="connsiteX159" fmla="*/ 89249 w 609600"/>
              <a:gd name="connsiteY159" fmla="*/ 180404 h 609600"/>
              <a:gd name="connsiteX160" fmla="*/ 43815 w 609600"/>
              <a:gd name="connsiteY160" fmla="*/ 161639 h 609600"/>
              <a:gd name="connsiteX161" fmla="*/ 30385 w 609600"/>
              <a:gd name="connsiteY161" fmla="*/ 148209 h 609600"/>
              <a:gd name="connsiteX162" fmla="*/ 40481 w 609600"/>
              <a:gd name="connsiteY162" fmla="*/ 138113 h 609600"/>
              <a:gd name="connsiteX163" fmla="*/ 53912 w 609600"/>
              <a:gd name="connsiteY163" fmla="*/ 151543 h 609600"/>
              <a:gd name="connsiteX164" fmla="*/ 458057 w 609600"/>
              <a:gd name="connsiteY164" fmla="*/ 484918 h 609600"/>
              <a:gd name="connsiteX165" fmla="*/ 443389 w 609600"/>
              <a:gd name="connsiteY165" fmla="*/ 520256 h 609600"/>
              <a:gd name="connsiteX166" fmla="*/ 458057 w 609600"/>
              <a:gd name="connsiteY166" fmla="*/ 555593 h 609600"/>
              <a:gd name="connsiteX167" fmla="*/ 471488 w 609600"/>
              <a:gd name="connsiteY167" fmla="*/ 569024 h 609600"/>
              <a:gd name="connsiteX168" fmla="*/ 461391 w 609600"/>
              <a:gd name="connsiteY168" fmla="*/ 579120 h 609600"/>
              <a:gd name="connsiteX169" fmla="*/ 447961 w 609600"/>
              <a:gd name="connsiteY169" fmla="*/ 565690 h 609600"/>
              <a:gd name="connsiteX170" fmla="*/ 429101 w 609600"/>
              <a:gd name="connsiteY170" fmla="*/ 520256 h 609600"/>
              <a:gd name="connsiteX171" fmla="*/ 447961 w 609600"/>
              <a:gd name="connsiteY171" fmla="*/ 474821 h 609600"/>
              <a:gd name="connsiteX172" fmla="*/ 474917 w 609600"/>
              <a:gd name="connsiteY172" fmla="*/ 447866 h 609600"/>
              <a:gd name="connsiteX173" fmla="*/ 565880 w 609600"/>
              <a:gd name="connsiteY173" fmla="*/ 447866 h 609600"/>
              <a:gd name="connsiteX174" fmla="*/ 579311 w 609600"/>
              <a:gd name="connsiteY174" fmla="*/ 461296 h 609600"/>
              <a:gd name="connsiteX175" fmla="*/ 569214 w 609600"/>
              <a:gd name="connsiteY175" fmla="*/ 471392 h 609600"/>
              <a:gd name="connsiteX176" fmla="*/ 555784 w 609600"/>
              <a:gd name="connsiteY176" fmla="*/ 457962 h 609600"/>
              <a:gd name="connsiteX177" fmla="*/ 485108 w 609600"/>
              <a:gd name="connsiteY177" fmla="*/ 457962 h 609600"/>
              <a:gd name="connsiteX178" fmla="*/ 458153 w 609600"/>
              <a:gd name="connsiteY178" fmla="*/ 484918 h 609600"/>
              <a:gd name="connsiteX179" fmla="*/ 151638 w 609600"/>
              <a:gd name="connsiteY179" fmla="*/ 555593 h 609600"/>
              <a:gd name="connsiteX180" fmla="*/ 166306 w 609600"/>
              <a:gd name="connsiteY180" fmla="*/ 520256 h 609600"/>
              <a:gd name="connsiteX181" fmla="*/ 151638 w 609600"/>
              <a:gd name="connsiteY181" fmla="*/ 484918 h 609600"/>
              <a:gd name="connsiteX182" fmla="*/ 124682 w 609600"/>
              <a:gd name="connsiteY182" fmla="*/ 457962 h 609600"/>
              <a:gd name="connsiteX183" fmla="*/ 54007 w 609600"/>
              <a:gd name="connsiteY183" fmla="*/ 457962 h 609600"/>
              <a:gd name="connsiteX184" fmla="*/ 40577 w 609600"/>
              <a:gd name="connsiteY184" fmla="*/ 471392 h 609600"/>
              <a:gd name="connsiteX185" fmla="*/ 30480 w 609600"/>
              <a:gd name="connsiteY185" fmla="*/ 461296 h 609600"/>
              <a:gd name="connsiteX186" fmla="*/ 43910 w 609600"/>
              <a:gd name="connsiteY186" fmla="*/ 447866 h 609600"/>
              <a:gd name="connsiteX187" fmla="*/ 134874 w 609600"/>
              <a:gd name="connsiteY187" fmla="*/ 447866 h 609600"/>
              <a:gd name="connsiteX188" fmla="*/ 161830 w 609600"/>
              <a:gd name="connsiteY188" fmla="*/ 474821 h 609600"/>
              <a:gd name="connsiteX189" fmla="*/ 180689 w 609600"/>
              <a:gd name="connsiteY189" fmla="*/ 520256 h 609600"/>
              <a:gd name="connsiteX190" fmla="*/ 161830 w 609600"/>
              <a:gd name="connsiteY190" fmla="*/ 565690 h 609600"/>
              <a:gd name="connsiteX191" fmla="*/ 148400 w 609600"/>
              <a:gd name="connsiteY191" fmla="*/ 579120 h 609600"/>
              <a:gd name="connsiteX192" fmla="*/ 138303 w 609600"/>
              <a:gd name="connsiteY192" fmla="*/ 569024 h 609600"/>
              <a:gd name="connsiteX193" fmla="*/ 151733 w 609600"/>
              <a:gd name="connsiteY193" fmla="*/ 555593 h 609600"/>
              <a:gd name="connsiteX194" fmla="*/ 565880 w 609600"/>
              <a:gd name="connsiteY194" fmla="*/ 161544 h 609600"/>
              <a:gd name="connsiteX195" fmla="*/ 520446 w 609600"/>
              <a:gd name="connsiteY195" fmla="*/ 180308 h 609600"/>
              <a:gd name="connsiteX196" fmla="*/ 475012 w 609600"/>
              <a:gd name="connsiteY196" fmla="*/ 161544 h 609600"/>
              <a:gd name="connsiteX197" fmla="*/ 448056 w 609600"/>
              <a:gd name="connsiteY197" fmla="*/ 134588 h 609600"/>
              <a:gd name="connsiteX198" fmla="*/ 429197 w 609600"/>
              <a:gd name="connsiteY198" fmla="*/ 89154 h 609600"/>
              <a:gd name="connsiteX199" fmla="*/ 448056 w 609600"/>
              <a:gd name="connsiteY199" fmla="*/ 43720 h 609600"/>
              <a:gd name="connsiteX200" fmla="*/ 461486 w 609600"/>
              <a:gd name="connsiteY200" fmla="*/ 30290 h 609600"/>
              <a:gd name="connsiteX201" fmla="*/ 471583 w 609600"/>
              <a:gd name="connsiteY201" fmla="*/ 40386 h 609600"/>
              <a:gd name="connsiteX202" fmla="*/ 458153 w 609600"/>
              <a:gd name="connsiteY202" fmla="*/ 53816 h 609600"/>
              <a:gd name="connsiteX203" fmla="*/ 443484 w 609600"/>
              <a:gd name="connsiteY203" fmla="*/ 89154 h 609600"/>
              <a:gd name="connsiteX204" fmla="*/ 458153 w 609600"/>
              <a:gd name="connsiteY204" fmla="*/ 124492 h 609600"/>
              <a:gd name="connsiteX205" fmla="*/ 485108 w 609600"/>
              <a:gd name="connsiteY205" fmla="*/ 151448 h 609600"/>
              <a:gd name="connsiteX206" fmla="*/ 520446 w 609600"/>
              <a:gd name="connsiteY206" fmla="*/ 166116 h 609600"/>
              <a:gd name="connsiteX207" fmla="*/ 555784 w 609600"/>
              <a:gd name="connsiteY207" fmla="*/ 151448 h 609600"/>
              <a:gd name="connsiteX208" fmla="*/ 569214 w 609600"/>
              <a:gd name="connsiteY208" fmla="*/ 138017 h 609600"/>
              <a:gd name="connsiteX209" fmla="*/ 579311 w 609600"/>
              <a:gd name="connsiteY209" fmla="*/ 148114 h 609600"/>
              <a:gd name="connsiteX210" fmla="*/ 565880 w 609600"/>
              <a:gd name="connsiteY210" fmla="*/ 161544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152400" y="259556"/>
                </a:moveTo>
                <a:cubicBezTo>
                  <a:pt x="127444" y="259556"/>
                  <a:pt x="107156" y="279845"/>
                  <a:pt x="107156" y="304800"/>
                </a:cubicBezTo>
                <a:cubicBezTo>
                  <a:pt x="107156" y="329756"/>
                  <a:pt x="127444" y="350044"/>
                  <a:pt x="152400" y="350044"/>
                </a:cubicBezTo>
                <a:cubicBezTo>
                  <a:pt x="177356" y="350044"/>
                  <a:pt x="197644" y="329756"/>
                  <a:pt x="197644" y="304800"/>
                </a:cubicBezTo>
                <a:cubicBezTo>
                  <a:pt x="197644" y="279845"/>
                  <a:pt x="177356" y="259556"/>
                  <a:pt x="152400" y="259556"/>
                </a:cubicBezTo>
                <a:close/>
                <a:moveTo>
                  <a:pt x="152400" y="335756"/>
                </a:moveTo>
                <a:cubicBezTo>
                  <a:pt x="135350" y="335756"/>
                  <a:pt x="121444" y="321850"/>
                  <a:pt x="121444" y="304800"/>
                </a:cubicBezTo>
                <a:cubicBezTo>
                  <a:pt x="121444" y="287750"/>
                  <a:pt x="135350" y="273844"/>
                  <a:pt x="152400" y="273844"/>
                </a:cubicBezTo>
                <a:cubicBezTo>
                  <a:pt x="169450" y="273844"/>
                  <a:pt x="183356" y="287750"/>
                  <a:pt x="183356" y="304800"/>
                </a:cubicBezTo>
                <a:cubicBezTo>
                  <a:pt x="183356" y="321850"/>
                  <a:pt x="169450" y="335756"/>
                  <a:pt x="152400" y="335756"/>
                </a:cubicBezTo>
                <a:close/>
                <a:moveTo>
                  <a:pt x="411956" y="304800"/>
                </a:moveTo>
                <a:cubicBezTo>
                  <a:pt x="411956" y="329756"/>
                  <a:pt x="432245" y="350044"/>
                  <a:pt x="457200" y="350044"/>
                </a:cubicBezTo>
                <a:cubicBezTo>
                  <a:pt x="482156" y="350044"/>
                  <a:pt x="502444" y="329756"/>
                  <a:pt x="502444" y="304800"/>
                </a:cubicBezTo>
                <a:cubicBezTo>
                  <a:pt x="502444" y="279845"/>
                  <a:pt x="482156" y="259556"/>
                  <a:pt x="457200" y="259556"/>
                </a:cubicBezTo>
                <a:cubicBezTo>
                  <a:pt x="432245" y="259556"/>
                  <a:pt x="411956" y="279845"/>
                  <a:pt x="411956" y="304800"/>
                </a:cubicBezTo>
                <a:close/>
                <a:moveTo>
                  <a:pt x="457200" y="273844"/>
                </a:moveTo>
                <a:cubicBezTo>
                  <a:pt x="474250" y="273844"/>
                  <a:pt x="488156" y="287750"/>
                  <a:pt x="488156" y="304800"/>
                </a:cubicBezTo>
                <a:cubicBezTo>
                  <a:pt x="488156" y="321850"/>
                  <a:pt x="474250" y="335756"/>
                  <a:pt x="457200" y="335756"/>
                </a:cubicBezTo>
                <a:cubicBezTo>
                  <a:pt x="440150" y="335756"/>
                  <a:pt x="426244" y="321850"/>
                  <a:pt x="426244" y="304800"/>
                </a:cubicBezTo>
                <a:cubicBezTo>
                  <a:pt x="426244" y="287750"/>
                  <a:pt x="440150" y="273844"/>
                  <a:pt x="457200" y="273844"/>
                </a:cubicBezTo>
                <a:close/>
                <a:moveTo>
                  <a:pt x="304800" y="411956"/>
                </a:moveTo>
                <a:cubicBezTo>
                  <a:pt x="279845" y="411956"/>
                  <a:pt x="259556" y="432245"/>
                  <a:pt x="259556" y="457200"/>
                </a:cubicBezTo>
                <a:cubicBezTo>
                  <a:pt x="259556" y="482156"/>
                  <a:pt x="279845" y="502444"/>
                  <a:pt x="304800" y="502444"/>
                </a:cubicBezTo>
                <a:cubicBezTo>
                  <a:pt x="329756" y="502444"/>
                  <a:pt x="350044" y="482156"/>
                  <a:pt x="350044" y="457200"/>
                </a:cubicBezTo>
                <a:cubicBezTo>
                  <a:pt x="350044" y="432245"/>
                  <a:pt x="329756" y="411956"/>
                  <a:pt x="304800" y="411956"/>
                </a:cubicBezTo>
                <a:close/>
                <a:moveTo>
                  <a:pt x="304800" y="488156"/>
                </a:moveTo>
                <a:cubicBezTo>
                  <a:pt x="287750" y="488156"/>
                  <a:pt x="273844" y="474250"/>
                  <a:pt x="273844" y="457200"/>
                </a:cubicBezTo>
                <a:cubicBezTo>
                  <a:pt x="273844" y="440150"/>
                  <a:pt x="287750" y="426244"/>
                  <a:pt x="304800" y="426244"/>
                </a:cubicBezTo>
                <a:cubicBezTo>
                  <a:pt x="321850" y="426244"/>
                  <a:pt x="335756" y="440150"/>
                  <a:pt x="335756" y="457200"/>
                </a:cubicBezTo>
                <a:cubicBezTo>
                  <a:pt x="335756" y="474250"/>
                  <a:pt x="321850" y="488156"/>
                  <a:pt x="304800" y="488156"/>
                </a:cubicBezTo>
                <a:close/>
                <a:moveTo>
                  <a:pt x="304800" y="107156"/>
                </a:moveTo>
                <a:cubicBezTo>
                  <a:pt x="279845" y="107156"/>
                  <a:pt x="259556" y="127444"/>
                  <a:pt x="259556" y="152400"/>
                </a:cubicBezTo>
                <a:cubicBezTo>
                  <a:pt x="259556" y="177356"/>
                  <a:pt x="279845" y="197644"/>
                  <a:pt x="304800" y="197644"/>
                </a:cubicBezTo>
                <a:cubicBezTo>
                  <a:pt x="329756" y="197644"/>
                  <a:pt x="350044" y="177356"/>
                  <a:pt x="350044" y="152400"/>
                </a:cubicBezTo>
                <a:cubicBezTo>
                  <a:pt x="350044" y="127444"/>
                  <a:pt x="329756" y="107156"/>
                  <a:pt x="304800" y="107156"/>
                </a:cubicBezTo>
                <a:close/>
                <a:moveTo>
                  <a:pt x="304800" y="183356"/>
                </a:moveTo>
                <a:cubicBezTo>
                  <a:pt x="287750" y="183356"/>
                  <a:pt x="273844" y="169450"/>
                  <a:pt x="273844" y="152400"/>
                </a:cubicBezTo>
                <a:cubicBezTo>
                  <a:pt x="273844" y="135350"/>
                  <a:pt x="287750" y="121444"/>
                  <a:pt x="304800" y="121444"/>
                </a:cubicBezTo>
                <a:cubicBezTo>
                  <a:pt x="321850" y="121444"/>
                  <a:pt x="335756" y="135350"/>
                  <a:pt x="335756" y="152400"/>
                </a:cubicBezTo>
                <a:cubicBezTo>
                  <a:pt x="335756" y="169450"/>
                  <a:pt x="321850" y="183356"/>
                  <a:pt x="304800" y="183356"/>
                </a:cubicBezTo>
                <a:close/>
                <a:moveTo>
                  <a:pt x="444532" y="444532"/>
                </a:moveTo>
                <a:cubicBezTo>
                  <a:pt x="462153" y="426911"/>
                  <a:pt x="462153" y="398145"/>
                  <a:pt x="444532" y="380524"/>
                </a:cubicBezTo>
                <a:cubicBezTo>
                  <a:pt x="426911" y="362903"/>
                  <a:pt x="398145" y="362903"/>
                  <a:pt x="380524" y="380524"/>
                </a:cubicBezTo>
                <a:cubicBezTo>
                  <a:pt x="371951" y="389096"/>
                  <a:pt x="367284" y="400431"/>
                  <a:pt x="367284" y="412528"/>
                </a:cubicBezTo>
                <a:cubicBezTo>
                  <a:pt x="367284" y="424625"/>
                  <a:pt x="371951" y="435959"/>
                  <a:pt x="380524" y="444532"/>
                </a:cubicBezTo>
                <a:cubicBezTo>
                  <a:pt x="389382" y="453390"/>
                  <a:pt x="400907" y="457772"/>
                  <a:pt x="412528" y="457772"/>
                </a:cubicBezTo>
                <a:cubicBezTo>
                  <a:pt x="424148" y="457772"/>
                  <a:pt x="435674" y="453390"/>
                  <a:pt x="444532" y="444532"/>
                </a:cubicBezTo>
                <a:close/>
                <a:moveTo>
                  <a:pt x="390620" y="434435"/>
                </a:moveTo>
                <a:cubicBezTo>
                  <a:pt x="384810" y="428625"/>
                  <a:pt x="381572" y="420815"/>
                  <a:pt x="381572" y="412528"/>
                </a:cubicBezTo>
                <a:cubicBezTo>
                  <a:pt x="381572" y="404241"/>
                  <a:pt x="384810" y="396526"/>
                  <a:pt x="390620" y="390620"/>
                </a:cubicBezTo>
                <a:cubicBezTo>
                  <a:pt x="396621" y="384620"/>
                  <a:pt x="404622" y="381572"/>
                  <a:pt x="412528" y="381572"/>
                </a:cubicBezTo>
                <a:cubicBezTo>
                  <a:pt x="420434" y="381572"/>
                  <a:pt x="428339" y="384620"/>
                  <a:pt x="434435" y="390620"/>
                </a:cubicBezTo>
                <a:cubicBezTo>
                  <a:pt x="446532" y="402717"/>
                  <a:pt x="446532" y="422339"/>
                  <a:pt x="434435" y="434435"/>
                </a:cubicBezTo>
                <a:cubicBezTo>
                  <a:pt x="422339" y="446532"/>
                  <a:pt x="402717" y="446532"/>
                  <a:pt x="390620" y="434435"/>
                </a:cubicBezTo>
                <a:close/>
                <a:moveTo>
                  <a:pt x="242221" y="196977"/>
                </a:moveTo>
                <a:cubicBezTo>
                  <a:pt x="242221" y="184880"/>
                  <a:pt x="237553" y="173546"/>
                  <a:pt x="228981" y="164973"/>
                </a:cubicBezTo>
                <a:cubicBezTo>
                  <a:pt x="211360" y="147352"/>
                  <a:pt x="182594" y="147352"/>
                  <a:pt x="164973" y="164973"/>
                </a:cubicBezTo>
                <a:cubicBezTo>
                  <a:pt x="147352" y="182594"/>
                  <a:pt x="147352" y="211360"/>
                  <a:pt x="164973" y="228981"/>
                </a:cubicBezTo>
                <a:cubicBezTo>
                  <a:pt x="173831" y="237839"/>
                  <a:pt x="185356" y="242221"/>
                  <a:pt x="196977" y="242221"/>
                </a:cubicBezTo>
                <a:cubicBezTo>
                  <a:pt x="208598" y="242221"/>
                  <a:pt x="220123" y="237839"/>
                  <a:pt x="228981" y="228981"/>
                </a:cubicBezTo>
                <a:cubicBezTo>
                  <a:pt x="237553" y="220409"/>
                  <a:pt x="242221" y="209074"/>
                  <a:pt x="242221" y="196977"/>
                </a:cubicBezTo>
                <a:close/>
                <a:moveTo>
                  <a:pt x="218885" y="218885"/>
                </a:moveTo>
                <a:cubicBezTo>
                  <a:pt x="206788" y="230981"/>
                  <a:pt x="187166" y="230981"/>
                  <a:pt x="175069" y="218885"/>
                </a:cubicBezTo>
                <a:cubicBezTo>
                  <a:pt x="162973" y="206788"/>
                  <a:pt x="162973" y="187166"/>
                  <a:pt x="175069" y="175069"/>
                </a:cubicBezTo>
                <a:cubicBezTo>
                  <a:pt x="181070" y="169069"/>
                  <a:pt x="189071" y="166021"/>
                  <a:pt x="196977" y="166021"/>
                </a:cubicBezTo>
                <a:cubicBezTo>
                  <a:pt x="204883" y="166021"/>
                  <a:pt x="212884" y="169069"/>
                  <a:pt x="218885" y="175069"/>
                </a:cubicBezTo>
                <a:cubicBezTo>
                  <a:pt x="224695" y="180880"/>
                  <a:pt x="227933" y="188690"/>
                  <a:pt x="227933" y="196977"/>
                </a:cubicBezTo>
                <a:cubicBezTo>
                  <a:pt x="227933" y="205264"/>
                  <a:pt x="224695" y="212979"/>
                  <a:pt x="218885" y="218885"/>
                </a:cubicBezTo>
                <a:close/>
                <a:moveTo>
                  <a:pt x="228981" y="444532"/>
                </a:moveTo>
                <a:cubicBezTo>
                  <a:pt x="237553" y="435959"/>
                  <a:pt x="242221" y="424625"/>
                  <a:pt x="242221" y="412528"/>
                </a:cubicBezTo>
                <a:cubicBezTo>
                  <a:pt x="242221" y="400431"/>
                  <a:pt x="237553" y="389096"/>
                  <a:pt x="228981" y="380524"/>
                </a:cubicBezTo>
                <a:cubicBezTo>
                  <a:pt x="211360" y="362903"/>
                  <a:pt x="182594" y="362903"/>
                  <a:pt x="164973" y="380524"/>
                </a:cubicBezTo>
                <a:cubicBezTo>
                  <a:pt x="147352" y="398145"/>
                  <a:pt x="147352" y="426911"/>
                  <a:pt x="164973" y="444532"/>
                </a:cubicBezTo>
                <a:cubicBezTo>
                  <a:pt x="173831" y="453390"/>
                  <a:pt x="185356" y="457772"/>
                  <a:pt x="196977" y="457772"/>
                </a:cubicBezTo>
                <a:cubicBezTo>
                  <a:pt x="208598" y="457772"/>
                  <a:pt x="220123" y="453390"/>
                  <a:pt x="228981" y="444532"/>
                </a:cubicBezTo>
                <a:close/>
                <a:moveTo>
                  <a:pt x="175069" y="390620"/>
                </a:moveTo>
                <a:cubicBezTo>
                  <a:pt x="181070" y="384620"/>
                  <a:pt x="189071" y="381572"/>
                  <a:pt x="196977" y="381572"/>
                </a:cubicBezTo>
                <a:cubicBezTo>
                  <a:pt x="204883" y="381572"/>
                  <a:pt x="212884" y="384620"/>
                  <a:pt x="218885" y="390620"/>
                </a:cubicBezTo>
                <a:cubicBezTo>
                  <a:pt x="224695" y="396431"/>
                  <a:pt x="227933" y="404241"/>
                  <a:pt x="227933" y="412528"/>
                </a:cubicBezTo>
                <a:cubicBezTo>
                  <a:pt x="227933" y="420815"/>
                  <a:pt x="224695" y="428530"/>
                  <a:pt x="218885" y="434435"/>
                </a:cubicBezTo>
                <a:cubicBezTo>
                  <a:pt x="206788" y="446532"/>
                  <a:pt x="187166" y="446532"/>
                  <a:pt x="175069" y="434435"/>
                </a:cubicBezTo>
                <a:cubicBezTo>
                  <a:pt x="162973" y="422339"/>
                  <a:pt x="162973" y="402717"/>
                  <a:pt x="175069" y="390620"/>
                </a:cubicBezTo>
                <a:close/>
                <a:moveTo>
                  <a:pt x="380524" y="164973"/>
                </a:moveTo>
                <a:cubicBezTo>
                  <a:pt x="371951" y="173546"/>
                  <a:pt x="367284" y="184880"/>
                  <a:pt x="367284" y="196977"/>
                </a:cubicBezTo>
                <a:cubicBezTo>
                  <a:pt x="367284" y="209074"/>
                  <a:pt x="371951" y="220409"/>
                  <a:pt x="380524" y="228981"/>
                </a:cubicBezTo>
                <a:cubicBezTo>
                  <a:pt x="389382" y="237839"/>
                  <a:pt x="400907" y="242221"/>
                  <a:pt x="412528" y="242221"/>
                </a:cubicBezTo>
                <a:cubicBezTo>
                  <a:pt x="424148" y="242221"/>
                  <a:pt x="435674" y="237839"/>
                  <a:pt x="444532" y="228981"/>
                </a:cubicBezTo>
                <a:cubicBezTo>
                  <a:pt x="462153" y="211360"/>
                  <a:pt x="462153" y="182594"/>
                  <a:pt x="444532" y="164973"/>
                </a:cubicBezTo>
                <a:cubicBezTo>
                  <a:pt x="426911" y="147352"/>
                  <a:pt x="398145" y="147352"/>
                  <a:pt x="380524" y="164973"/>
                </a:cubicBezTo>
                <a:close/>
                <a:moveTo>
                  <a:pt x="434435" y="218885"/>
                </a:moveTo>
                <a:cubicBezTo>
                  <a:pt x="422339" y="230981"/>
                  <a:pt x="402717" y="230981"/>
                  <a:pt x="390620" y="218885"/>
                </a:cubicBezTo>
                <a:cubicBezTo>
                  <a:pt x="384810" y="213074"/>
                  <a:pt x="381572" y="205264"/>
                  <a:pt x="381572" y="196977"/>
                </a:cubicBezTo>
                <a:cubicBezTo>
                  <a:pt x="381572" y="188690"/>
                  <a:pt x="384810" y="180975"/>
                  <a:pt x="390620" y="175069"/>
                </a:cubicBezTo>
                <a:cubicBezTo>
                  <a:pt x="396621" y="169069"/>
                  <a:pt x="404622" y="166021"/>
                  <a:pt x="412528" y="166021"/>
                </a:cubicBezTo>
                <a:cubicBezTo>
                  <a:pt x="420434" y="166021"/>
                  <a:pt x="428339" y="169069"/>
                  <a:pt x="434435" y="175069"/>
                </a:cubicBezTo>
                <a:cubicBezTo>
                  <a:pt x="446532" y="187166"/>
                  <a:pt x="446532" y="206788"/>
                  <a:pt x="434435" y="218885"/>
                </a:cubicBezTo>
                <a:close/>
                <a:moveTo>
                  <a:pt x="590550" y="221456"/>
                </a:moveTo>
                <a:lnTo>
                  <a:pt x="609600" y="221456"/>
                </a:lnTo>
                <a:lnTo>
                  <a:pt x="609600" y="235744"/>
                </a:lnTo>
                <a:lnTo>
                  <a:pt x="590550" y="235744"/>
                </a:lnTo>
                <a:cubicBezTo>
                  <a:pt x="563023" y="235744"/>
                  <a:pt x="540544" y="258127"/>
                  <a:pt x="540544" y="285750"/>
                </a:cubicBezTo>
                <a:lnTo>
                  <a:pt x="540544" y="323850"/>
                </a:lnTo>
                <a:cubicBezTo>
                  <a:pt x="540544" y="351473"/>
                  <a:pt x="563023" y="373856"/>
                  <a:pt x="590550" y="373856"/>
                </a:cubicBezTo>
                <a:lnTo>
                  <a:pt x="609600" y="373856"/>
                </a:lnTo>
                <a:lnTo>
                  <a:pt x="609600" y="388144"/>
                </a:lnTo>
                <a:lnTo>
                  <a:pt x="590550" y="388144"/>
                </a:lnTo>
                <a:cubicBezTo>
                  <a:pt x="555117" y="388144"/>
                  <a:pt x="526256" y="359283"/>
                  <a:pt x="526256" y="323850"/>
                </a:cubicBezTo>
                <a:lnTo>
                  <a:pt x="526256" y="285750"/>
                </a:lnTo>
                <a:cubicBezTo>
                  <a:pt x="526256" y="250317"/>
                  <a:pt x="555117" y="221456"/>
                  <a:pt x="590550" y="221456"/>
                </a:cubicBezTo>
                <a:close/>
                <a:moveTo>
                  <a:pt x="19050" y="388144"/>
                </a:moveTo>
                <a:lnTo>
                  <a:pt x="0" y="388144"/>
                </a:lnTo>
                <a:lnTo>
                  <a:pt x="0" y="373856"/>
                </a:lnTo>
                <a:lnTo>
                  <a:pt x="19050" y="373856"/>
                </a:lnTo>
                <a:cubicBezTo>
                  <a:pt x="46672" y="373856"/>
                  <a:pt x="69056" y="351473"/>
                  <a:pt x="69056" y="323850"/>
                </a:cubicBezTo>
                <a:lnTo>
                  <a:pt x="69056" y="285750"/>
                </a:lnTo>
                <a:cubicBezTo>
                  <a:pt x="69056" y="258127"/>
                  <a:pt x="46672" y="235744"/>
                  <a:pt x="19050" y="235744"/>
                </a:cubicBezTo>
                <a:lnTo>
                  <a:pt x="0" y="235744"/>
                </a:lnTo>
                <a:lnTo>
                  <a:pt x="0" y="221456"/>
                </a:lnTo>
                <a:lnTo>
                  <a:pt x="19050" y="221456"/>
                </a:lnTo>
                <a:cubicBezTo>
                  <a:pt x="54483" y="221456"/>
                  <a:pt x="83344" y="250317"/>
                  <a:pt x="83344" y="285750"/>
                </a:cubicBezTo>
                <a:lnTo>
                  <a:pt x="83344" y="323850"/>
                </a:lnTo>
                <a:cubicBezTo>
                  <a:pt x="83344" y="359283"/>
                  <a:pt x="54483" y="388144"/>
                  <a:pt x="19050" y="388144"/>
                </a:cubicBezTo>
                <a:close/>
                <a:moveTo>
                  <a:pt x="373856" y="609600"/>
                </a:moveTo>
                <a:lnTo>
                  <a:pt x="373856" y="590550"/>
                </a:lnTo>
                <a:cubicBezTo>
                  <a:pt x="373856" y="562928"/>
                  <a:pt x="351377" y="540544"/>
                  <a:pt x="323850" y="540544"/>
                </a:cubicBezTo>
                <a:lnTo>
                  <a:pt x="285750" y="540544"/>
                </a:lnTo>
                <a:cubicBezTo>
                  <a:pt x="258223" y="540544"/>
                  <a:pt x="235744" y="562928"/>
                  <a:pt x="235744" y="590550"/>
                </a:cubicBezTo>
                <a:lnTo>
                  <a:pt x="235744" y="609600"/>
                </a:lnTo>
                <a:lnTo>
                  <a:pt x="221456" y="609600"/>
                </a:lnTo>
                <a:lnTo>
                  <a:pt x="221456" y="590550"/>
                </a:lnTo>
                <a:cubicBezTo>
                  <a:pt x="221456" y="555117"/>
                  <a:pt x="250317" y="526256"/>
                  <a:pt x="285750" y="526256"/>
                </a:cubicBezTo>
                <a:lnTo>
                  <a:pt x="323850" y="526256"/>
                </a:lnTo>
                <a:cubicBezTo>
                  <a:pt x="359283" y="526256"/>
                  <a:pt x="388144" y="555117"/>
                  <a:pt x="388144" y="590550"/>
                </a:cubicBezTo>
                <a:lnTo>
                  <a:pt x="388144" y="609600"/>
                </a:lnTo>
                <a:lnTo>
                  <a:pt x="373856" y="609600"/>
                </a:lnTo>
                <a:close/>
                <a:moveTo>
                  <a:pt x="323850" y="83344"/>
                </a:moveTo>
                <a:lnTo>
                  <a:pt x="285750" y="83344"/>
                </a:lnTo>
                <a:cubicBezTo>
                  <a:pt x="250317" y="83344"/>
                  <a:pt x="221456" y="54483"/>
                  <a:pt x="221456" y="19050"/>
                </a:cubicBezTo>
                <a:lnTo>
                  <a:pt x="221456" y="0"/>
                </a:lnTo>
                <a:lnTo>
                  <a:pt x="235744" y="0"/>
                </a:lnTo>
                <a:lnTo>
                  <a:pt x="235744" y="19050"/>
                </a:lnTo>
                <a:cubicBezTo>
                  <a:pt x="235744" y="46672"/>
                  <a:pt x="258223" y="69056"/>
                  <a:pt x="285750" y="69056"/>
                </a:cubicBezTo>
                <a:lnTo>
                  <a:pt x="323850" y="69056"/>
                </a:lnTo>
                <a:cubicBezTo>
                  <a:pt x="351377" y="69056"/>
                  <a:pt x="373856" y="46672"/>
                  <a:pt x="373856" y="19050"/>
                </a:cubicBezTo>
                <a:lnTo>
                  <a:pt x="373856" y="0"/>
                </a:lnTo>
                <a:lnTo>
                  <a:pt x="388144" y="0"/>
                </a:lnTo>
                <a:lnTo>
                  <a:pt x="388144" y="19050"/>
                </a:lnTo>
                <a:cubicBezTo>
                  <a:pt x="388144" y="54483"/>
                  <a:pt x="359283" y="83344"/>
                  <a:pt x="323850" y="83344"/>
                </a:cubicBezTo>
                <a:close/>
                <a:moveTo>
                  <a:pt x="53912" y="151543"/>
                </a:moveTo>
                <a:cubicBezTo>
                  <a:pt x="73438" y="171069"/>
                  <a:pt x="105156" y="171069"/>
                  <a:pt x="124587" y="151543"/>
                </a:cubicBezTo>
                <a:lnTo>
                  <a:pt x="151543" y="124587"/>
                </a:lnTo>
                <a:cubicBezTo>
                  <a:pt x="160973" y="115157"/>
                  <a:pt x="166211" y="102584"/>
                  <a:pt x="166211" y="89249"/>
                </a:cubicBezTo>
                <a:cubicBezTo>
                  <a:pt x="166211" y="75914"/>
                  <a:pt x="160973" y="63341"/>
                  <a:pt x="151543" y="53912"/>
                </a:cubicBezTo>
                <a:lnTo>
                  <a:pt x="138113" y="40481"/>
                </a:lnTo>
                <a:lnTo>
                  <a:pt x="148209" y="30385"/>
                </a:lnTo>
                <a:lnTo>
                  <a:pt x="161639" y="43815"/>
                </a:lnTo>
                <a:cubicBezTo>
                  <a:pt x="173831" y="55912"/>
                  <a:pt x="180499" y="72104"/>
                  <a:pt x="180499" y="89249"/>
                </a:cubicBezTo>
                <a:cubicBezTo>
                  <a:pt x="180499" y="106394"/>
                  <a:pt x="173831" y="122587"/>
                  <a:pt x="161639" y="134684"/>
                </a:cubicBezTo>
                <a:lnTo>
                  <a:pt x="134684" y="161639"/>
                </a:lnTo>
                <a:cubicBezTo>
                  <a:pt x="122111" y="174212"/>
                  <a:pt x="105728" y="180404"/>
                  <a:pt x="89249" y="180404"/>
                </a:cubicBezTo>
                <a:cubicBezTo>
                  <a:pt x="72771" y="180404"/>
                  <a:pt x="56293" y="174117"/>
                  <a:pt x="43815" y="161639"/>
                </a:cubicBezTo>
                <a:lnTo>
                  <a:pt x="30385" y="148209"/>
                </a:lnTo>
                <a:lnTo>
                  <a:pt x="40481" y="138113"/>
                </a:lnTo>
                <a:lnTo>
                  <a:pt x="53912" y="151543"/>
                </a:lnTo>
                <a:close/>
                <a:moveTo>
                  <a:pt x="458057" y="484918"/>
                </a:moveTo>
                <a:cubicBezTo>
                  <a:pt x="448628" y="494348"/>
                  <a:pt x="443389" y="506921"/>
                  <a:pt x="443389" y="520256"/>
                </a:cubicBezTo>
                <a:cubicBezTo>
                  <a:pt x="443389" y="533590"/>
                  <a:pt x="448628" y="546163"/>
                  <a:pt x="458057" y="555593"/>
                </a:cubicBezTo>
                <a:lnTo>
                  <a:pt x="471488" y="569024"/>
                </a:lnTo>
                <a:lnTo>
                  <a:pt x="461391" y="579120"/>
                </a:lnTo>
                <a:lnTo>
                  <a:pt x="447961" y="565690"/>
                </a:lnTo>
                <a:cubicBezTo>
                  <a:pt x="435769" y="553593"/>
                  <a:pt x="429101" y="537401"/>
                  <a:pt x="429101" y="520256"/>
                </a:cubicBezTo>
                <a:cubicBezTo>
                  <a:pt x="429101" y="503111"/>
                  <a:pt x="435769" y="486918"/>
                  <a:pt x="447961" y="474821"/>
                </a:cubicBezTo>
                <a:lnTo>
                  <a:pt x="474917" y="447866"/>
                </a:lnTo>
                <a:cubicBezTo>
                  <a:pt x="499967" y="422815"/>
                  <a:pt x="540830" y="422815"/>
                  <a:pt x="565880" y="447866"/>
                </a:cubicBezTo>
                <a:lnTo>
                  <a:pt x="579311" y="461296"/>
                </a:lnTo>
                <a:lnTo>
                  <a:pt x="569214" y="471392"/>
                </a:lnTo>
                <a:lnTo>
                  <a:pt x="555784" y="457962"/>
                </a:lnTo>
                <a:cubicBezTo>
                  <a:pt x="536258" y="438436"/>
                  <a:pt x="504539" y="438436"/>
                  <a:pt x="485108" y="457962"/>
                </a:cubicBezTo>
                <a:lnTo>
                  <a:pt x="458153" y="484918"/>
                </a:lnTo>
                <a:close/>
                <a:moveTo>
                  <a:pt x="151638" y="555593"/>
                </a:moveTo>
                <a:cubicBezTo>
                  <a:pt x="161068" y="546163"/>
                  <a:pt x="166306" y="533590"/>
                  <a:pt x="166306" y="520256"/>
                </a:cubicBezTo>
                <a:cubicBezTo>
                  <a:pt x="166306" y="506921"/>
                  <a:pt x="161068" y="494348"/>
                  <a:pt x="151638" y="484918"/>
                </a:cubicBezTo>
                <a:lnTo>
                  <a:pt x="124682" y="457962"/>
                </a:lnTo>
                <a:cubicBezTo>
                  <a:pt x="105156" y="438436"/>
                  <a:pt x="73438" y="438436"/>
                  <a:pt x="54007" y="457962"/>
                </a:cubicBezTo>
                <a:lnTo>
                  <a:pt x="40577" y="471392"/>
                </a:lnTo>
                <a:lnTo>
                  <a:pt x="30480" y="461296"/>
                </a:lnTo>
                <a:lnTo>
                  <a:pt x="43910" y="447866"/>
                </a:lnTo>
                <a:cubicBezTo>
                  <a:pt x="68961" y="422815"/>
                  <a:pt x="109728" y="422815"/>
                  <a:pt x="134874" y="447866"/>
                </a:cubicBezTo>
                <a:lnTo>
                  <a:pt x="161830" y="474821"/>
                </a:lnTo>
                <a:cubicBezTo>
                  <a:pt x="174022" y="486918"/>
                  <a:pt x="180689" y="503111"/>
                  <a:pt x="180689" y="520256"/>
                </a:cubicBezTo>
                <a:cubicBezTo>
                  <a:pt x="180689" y="537401"/>
                  <a:pt x="174022" y="553593"/>
                  <a:pt x="161830" y="565690"/>
                </a:cubicBezTo>
                <a:lnTo>
                  <a:pt x="148400" y="579120"/>
                </a:lnTo>
                <a:lnTo>
                  <a:pt x="138303" y="569024"/>
                </a:lnTo>
                <a:lnTo>
                  <a:pt x="151733" y="555593"/>
                </a:lnTo>
                <a:close/>
                <a:moveTo>
                  <a:pt x="565880" y="161544"/>
                </a:moveTo>
                <a:cubicBezTo>
                  <a:pt x="553307" y="174117"/>
                  <a:pt x="536924" y="180308"/>
                  <a:pt x="520446" y="180308"/>
                </a:cubicBezTo>
                <a:cubicBezTo>
                  <a:pt x="503968" y="180308"/>
                  <a:pt x="487490" y="174022"/>
                  <a:pt x="475012" y="161544"/>
                </a:cubicBezTo>
                <a:lnTo>
                  <a:pt x="448056" y="134588"/>
                </a:lnTo>
                <a:cubicBezTo>
                  <a:pt x="435864" y="122492"/>
                  <a:pt x="429197" y="106299"/>
                  <a:pt x="429197" y="89154"/>
                </a:cubicBezTo>
                <a:cubicBezTo>
                  <a:pt x="429197" y="72009"/>
                  <a:pt x="435864" y="55816"/>
                  <a:pt x="448056" y="43720"/>
                </a:cubicBezTo>
                <a:lnTo>
                  <a:pt x="461486" y="30290"/>
                </a:lnTo>
                <a:lnTo>
                  <a:pt x="471583" y="40386"/>
                </a:lnTo>
                <a:lnTo>
                  <a:pt x="458153" y="53816"/>
                </a:lnTo>
                <a:cubicBezTo>
                  <a:pt x="448723" y="63246"/>
                  <a:pt x="443484" y="75819"/>
                  <a:pt x="443484" y="89154"/>
                </a:cubicBezTo>
                <a:cubicBezTo>
                  <a:pt x="443484" y="102489"/>
                  <a:pt x="448723" y="115062"/>
                  <a:pt x="458153" y="124492"/>
                </a:cubicBezTo>
                <a:lnTo>
                  <a:pt x="485108" y="151448"/>
                </a:lnTo>
                <a:cubicBezTo>
                  <a:pt x="494538" y="160877"/>
                  <a:pt x="507111" y="166116"/>
                  <a:pt x="520446" y="166116"/>
                </a:cubicBezTo>
                <a:cubicBezTo>
                  <a:pt x="533781" y="166116"/>
                  <a:pt x="546354" y="160877"/>
                  <a:pt x="555784" y="151448"/>
                </a:cubicBezTo>
                <a:lnTo>
                  <a:pt x="569214" y="138017"/>
                </a:lnTo>
                <a:lnTo>
                  <a:pt x="579311" y="148114"/>
                </a:lnTo>
                <a:lnTo>
                  <a:pt x="565880" y="1615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9A2D3-9152-D6E2-2D69-4C9E6485444F}"/>
              </a:ext>
            </a:extLst>
          </p:cNvPr>
          <p:cNvSpPr txBox="1"/>
          <p:nvPr/>
        </p:nvSpPr>
        <p:spPr>
          <a:xfrm>
            <a:off x="4721930" y="2687181"/>
            <a:ext cx="27481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b="1" kern="1200" dirty="0">
                <a:solidFill>
                  <a:schemeClr val="bg1"/>
                </a:solidFill>
                <a:ea typeface="ＭＳ Ｐゴシック" charset="0"/>
              </a:rPr>
              <a:t>Splunk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56ED1-8CFD-AC01-A741-3EA48042DD9F}"/>
              </a:ext>
            </a:extLst>
          </p:cNvPr>
          <p:cNvSpPr txBox="1"/>
          <p:nvPr/>
        </p:nvSpPr>
        <p:spPr>
          <a:xfrm>
            <a:off x="4721931" y="3153252"/>
            <a:ext cx="27481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Verify the ability to stream data to Splunk Observability Cloud and Splunk Enterprise</a:t>
            </a:r>
          </a:p>
        </p:txBody>
      </p:sp>
      <p:sp>
        <p:nvSpPr>
          <p:cNvPr id="30" name="Freeform 238" descr="Icon of a magnifying glass zooming in on a pie chart representing &quot;data driven insights&quot;">
            <a:extLst>
              <a:ext uri="{FF2B5EF4-FFF2-40B4-BE49-F238E27FC236}">
                <a16:creationId xmlns:a16="http://schemas.microsoft.com/office/drawing/2014/main" id="{3ABB9DB9-6233-807C-A5CE-02CAE3473324}"/>
              </a:ext>
            </a:extLst>
          </p:cNvPr>
          <p:cNvSpPr>
            <a:spLocks noChangeAspect="1"/>
          </p:cNvSpPr>
          <p:nvPr/>
        </p:nvSpPr>
        <p:spPr>
          <a:xfrm>
            <a:off x="8140700" y="2035175"/>
            <a:ext cx="457200" cy="457200"/>
          </a:xfrm>
          <a:custGeom>
            <a:avLst/>
            <a:gdLst>
              <a:gd name="connsiteX0" fmla="*/ 235625 w 583572"/>
              <a:gd name="connsiteY0" fmla="*/ 471178 h 583572"/>
              <a:gd name="connsiteX1" fmla="*/ 396978 w 583572"/>
              <a:gd name="connsiteY1" fmla="*/ 407075 h 583572"/>
              <a:gd name="connsiteX2" fmla="*/ 573476 w 583572"/>
              <a:gd name="connsiteY2" fmla="*/ 583573 h 583572"/>
              <a:gd name="connsiteX3" fmla="*/ 583573 w 583572"/>
              <a:gd name="connsiteY3" fmla="*/ 573476 h 583572"/>
              <a:gd name="connsiteX4" fmla="*/ 407075 w 583572"/>
              <a:gd name="connsiteY4" fmla="*/ 396978 h 583572"/>
              <a:gd name="connsiteX5" fmla="*/ 402312 w 583572"/>
              <a:gd name="connsiteY5" fmla="*/ 68937 h 583572"/>
              <a:gd name="connsiteX6" fmla="*/ 68937 w 583572"/>
              <a:gd name="connsiteY6" fmla="*/ 68937 h 583572"/>
              <a:gd name="connsiteX7" fmla="*/ 68937 w 583572"/>
              <a:gd name="connsiteY7" fmla="*/ 402312 h 583572"/>
              <a:gd name="connsiteX8" fmla="*/ 235625 w 583572"/>
              <a:gd name="connsiteY8" fmla="*/ 471273 h 583572"/>
              <a:gd name="connsiteX9" fmla="*/ 79034 w 583572"/>
              <a:gd name="connsiteY9" fmla="*/ 78938 h 583572"/>
              <a:gd name="connsiteX10" fmla="*/ 235625 w 583572"/>
              <a:gd name="connsiteY10" fmla="*/ 14168 h 583572"/>
              <a:gd name="connsiteX11" fmla="*/ 392216 w 583572"/>
              <a:gd name="connsiteY11" fmla="*/ 78938 h 583572"/>
              <a:gd name="connsiteX12" fmla="*/ 392216 w 583572"/>
              <a:gd name="connsiteY12" fmla="*/ 392120 h 583572"/>
              <a:gd name="connsiteX13" fmla="*/ 79034 w 583572"/>
              <a:gd name="connsiteY13" fmla="*/ 392120 h 583572"/>
              <a:gd name="connsiteX14" fmla="*/ 79034 w 583572"/>
              <a:gd name="connsiteY14" fmla="*/ 78938 h 583572"/>
              <a:gd name="connsiteX15" fmla="*/ 136279 w 583572"/>
              <a:gd name="connsiteY15" fmla="*/ 334875 h 583572"/>
              <a:gd name="connsiteX16" fmla="*/ 136565 w 583572"/>
              <a:gd name="connsiteY16" fmla="*/ 335066 h 583572"/>
              <a:gd name="connsiteX17" fmla="*/ 235625 w 583572"/>
              <a:gd name="connsiteY17" fmla="*/ 376023 h 583572"/>
              <a:gd name="connsiteX18" fmla="*/ 376118 w 583572"/>
              <a:gd name="connsiteY18" fmla="*/ 235529 h 583572"/>
              <a:gd name="connsiteX19" fmla="*/ 235625 w 583572"/>
              <a:gd name="connsiteY19" fmla="*/ 95036 h 583572"/>
              <a:gd name="connsiteX20" fmla="*/ 95131 w 583572"/>
              <a:gd name="connsiteY20" fmla="*/ 235529 h 583572"/>
              <a:gd name="connsiteX21" fmla="*/ 136088 w 583572"/>
              <a:gd name="connsiteY21" fmla="*/ 334589 h 583572"/>
              <a:gd name="connsiteX22" fmla="*/ 136279 w 583572"/>
              <a:gd name="connsiteY22" fmla="*/ 334875 h 583572"/>
              <a:gd name="connsiteX23" fmla="*/ 240673 w 583572"/>
              <a:gd name="connsiteY23" fmla="*/ 240578 h 583572"/>
              <a:gd name="connsiteX24" fmla="*/ 240673 w 583572"/>
              <a:gd name="connsiteY24" fmla="*/ 240578 h 583572"/>
              <a:gd name="connsiteX25" fmla="*/ 240673 w 583572"/>
              <a:gd name="connsiteY25" fmla="*/ 240578 h 583572"/>
              <a:gd name="connsiteX26" fmla="*/ 240673 w 583572"/>
              <a:gd name="connsiteY26" fmla="*/ 240578 h 583572"/>
              <a:gd name="connsiteX27" fmla="*/ 240673 w 583572"/>
              <a:gd name="connsiteY27" fmla="*/ 240578 h 583572"/>
              <a:gd name="connsiteX28" fmla="*/ 240673 w 583572"/>
              <a:gd name="connsiteY28" fmla="*/ 240578 h 583572"/>
              <a:gd name="connsiteX29" fmla="*/ 242483 w 583572"/>
              <a:gd name="connsiteY29" fmla="*/ 237149 h 583572"/>
              <a:gd name="connsiteX30" fmla="*/ 242483 w 583572"/>
              <a:gd name="connsiteY30" fmla="*/ 237149 h 583572"/>
              <a:gd name="connsiteX31" fmla="*/ 242483 w 583572"/>
              <a:gd name="connsiteY31" fmla="*/ 237149 h 583572"/>
              <a:gd name="connsiteX32" fmla="*/ 242483 w 583572"/>
              <a:gd name="connsiteY32" fmla="*/ 237149 h 583572"/>
              <a:gd name="connsiteX33" fmla="*/ 242483 w 583572"/>
              <a:gd name="connsiteY33" fmla="*/ 237149 h 583572"/>
              <a:gd name="connsiteX34" fmla="*/ 242483 w 583572"/>
              <a:gd name="connsiteY34" fmla="*/ 237149 h 583572"/>
              <a:gd name="connsiteX35" fmla="*/ 242483 w 583572"/>
              <a:gd name="connsiteY35" fmla="*/ 237149 h 583572"/>
              <a:gd name="connsiteX36" fmla="*/ 242483 w 583572"/>
              <a:gd name="connsiteY36" fmla="*/ 237149 h 583572"/>
              <a:gd name="connsiteX37" fmla="*/ 242483 w 583572"/>
              <a:gd name="connsiteY37" fmla="*/ 237149 h 583572"/>
              <a:gd name="connsiteX38" fmla="*/ 242483 w 583572"/>
              <a:gd name="connsiteY38" fmla="*/ 237149 h 583572"/>
              <a:gd name="connsiteX39" fmla="*/ 242483 w 583572"/>
              <a:gd name="connsiteY39" fmla="*/ 237149 h 583572"/>
              <a:gd name="connsiteX40" fmla="*/ 242483 w 583572"/>
              <a:gd name="connsiteY40" fmla="*/ 237149 h 583572"/>
              <a:gd name="connsiteX41" fmla="*/ 242483 w 583572"/>
              <a:gd name="connsiteY41" fmla="*/ 237149 h 583572"/>
              <a:gd name="connsiteX42" fmla="*/ 242483 w 583572"/>
              <a:gd name="connsiteY42" fmla="*/ 237149 h 583572"/>
              <a:gd name="connsiteX43" fmla="*/ 242483 w 583572"/>
              <a:gd name="connsiteY43" fmla="*/ 237149 h 583572"/>
              <a:gd name="connsiteX44" fmla="*/ 242483 w 583572"/>
              <a:gd name="connsiteY44" fmla="*/ 237149 h 583572"/>
              <a:gd name="connsiteX45" fmla="*/ 242483 w 583572"/>
              <a:gd name="connsiteY45" fmla="*/ 237149 h 583572"/>
              <a:gd name="connsiteX46" fmla="*/ 242483 w 583572"/>
              <a:gd name="connsiteY46" fmla="*/ 237149 h 583572"/>
              <a:gd name="connsiteX47" fmla="*/ 242483 w 583572"/>
              <a:gd name="connsiteY47" fmla="*/ 237149 h 583572"/>
              <a:gd name="connsiteX48" fmla="*/ 242483 w 583572"/>
              <a:gd name="connsiteY48" fmla="*/ 237149 h 583572"/>
              <a:gd name="connsiteX49" fmla="*/ 242483 w 583572"/>
              <a:gd name="connsiteY49" fmla="*/ 237149 h 583572"/>
              <a:gd name="connsiteX50" fmla="*/ 242483 w 583572"/>
              <a:gd name="connsiteY50" fmla="*/ 237149 h 583572"/>
              <a:gd name="connsiteX51" fmla="*/ 242483 w 583572"/>
              <a:gd name="connsiteY51" fmla="*/ 237149 h 583572"/>
              <a:gd name="connsiteX52" fmla="*/ 242483 w 583572"/>
              <a:gd name="connsiteY52" fmla="*/ 237149 h 583572"/>
              <a:gd name="connsiteX53" fmla="*/ 242483 w 583572"/>
              <a:gd name="connsiteY53" fmla="*/ 237149 h 583572"/>
              <a:gd name="connsiteX54" fmla="*/ 242483 w 583572"/>
              <a:gd name="connsiteY54" fmla="*/ 237149 h 583572"/>
              <a:gd name="connsiteX55" fmla="*/ 242483 w 583572"/>
              <a:gd name="connsiteY55" fmla="*/ 235910 h 583572"/>
              <a:gd name="connsiteX56" fmla="*/ 242483 w 583572"/>
              <a:gd name="connsiteY56" fmla="*/ 110085 h 583572"/>
              <a:gd name="connsiteX57" fmla="*/ 361545 w 583572"/>
              <a:gd name="connsiteY57" fmla="*/ 235910 h 583572"/>
              <a:gd name="connsiteX58" fmla="*/ 235339 w 583572"/>
              <a:gd name="connsiteY58" fmla="*/ 362117 h 583572"/>
              <a:gd name="connsiteX59" fmla="*/ 151424 w 583572"/>
              <a:gd name="connsiteY59" fmla="*/ 329922 h 583572"/>
              <a:gd name="connsiteX60" fmla="*/ 240387 w 583572"/>
              <a:gd name="connsiteY60" fmla="*/ 240959 h 583572"/>
              <a:gd name="connsiteX61" fmla="*/ 228481 w 583572"/>
              <a:gd name="connsiteY61" fmla="*/ 109704 h 583572"/>
              <a:gd name="connsiteX62" fmla="*/ 228481 w 583572"/>
              <a:gd name="connsiteY62" fmla="*/ 228386 h 583572"/>
              <a:gd name="connsiteX63" fmla="*/ 109799 w 583572"/>
              <a:gd name="connsiteY63" fmla="*/ 228386 h 583572"/>
              <a:gd name="connsiteX64" fmla="*/ 228481 w 583572"/>
              <a:gd name="connsiteY64" fmla="*/ 109704 h 583572"/>
              <a:gd name="connsiteX65" fmla="*/ 218384 w 583572"/>
              <a:gd name="connsiteY65" fmla="*/ 242673 h 583572"/>
              <a:gd name="connsiteX66" fmla="*/ 141613 w 583572"/>
              <a:gd name="connsiteY66" fmla="*/ 319445 h 583572"/>
              <a:gd name="connsiteX67" fmla="*/ 109799 w 583572"/>
              <a:gd name="connsiteY67" fmla="*/ 242673 h 583572"/>
              <a:gd name="connsiteX68" fmla="*/ 218384 w 583572"/>
              <a:gd name="connsiteY68" fmla="*/ 242673 h 58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3572" h="583572">
                <a:moveTo>
                  <a:pt x="235625" y="471178"/>
                </a:moveTo>
                <a:cubicBezTo>
                  <a:pt x="293727" y="471178"/>
                  <a:pt x="351734" y="449651"/>
                  <a:pt x="396978" y="407075"/>
                </a:cubicBezTo>
                <a:lnTo>
                  <a:pt x="573476" y="583573"/>
                </a:lnTo>
                <a:lnTo>
                  <a:pt x="583573" y="573476"/>
                </a:lnTo>
                <a:lnTo>
                  <a:pt x="407075" y="396978"/>
                </a:lnTo>
                <a:cubicBezTo>
                  <a:pt x="493943" y="304681"/>
                  <a:pt x="492514" y="159139"/>
                  <a:pt x="402312" y="68937"/>
                </a:cubicBezTo>
                <a:cubicBezTo>
                  <a:pt x="310396" y="-22979"/>
                  <a:pt x="160853" y="-22979"/>
                  <a:pt x="68937" y="68937"/>
                </a:cubicBezTo>
                <a:cubicBezTo>
                  <a:pt x="-22979" y="160853"/>
                  <a:pt x="-22979" y="310396"/>
                  <a:pt x="68937" y="402312"/>
                </a:cubicBezTo>
                <a:cubicBezTo>
                  <a:pt x="114943" y="448318"/>
                  <a:pt x="175236" y="471273"/>
                  <a:pt x="235625" y="471273"/>
                </a:cubicBezTo>
                <a:close/>
                <a:moveTo>
                  <a:pt x="79034" y="78938"/>
                </a:moveTo>
                <a:cubicBezTo>
                  <a:pt x="122182" y="35790"/>
                  <a:pt x="178951" y="14168"/>
                  <a:pt x="235625" y="14168"/>
                </a:cubicBezTo>
                <a:cubicBezTo>
                  <a:pt x="292298" y="14168"/>
                  <a:pt x="349067" y="35790"/>
                  <a:pt x="392216" y="78938"/>
                </a:cubicBezTo>
                <a:cubicBezTo>
                  <a:pt x="478607" y="165330"/>
                  <a:pt x="478607" y="305824"/>
                  <a:pt x="392216" y="392120"/>
                </a:cubicBezTo>
                <a:cubicBezTo>
                  <a:pt x="305824" y="478417"/>
                  <a:pt x="165330" y="478512"/>
                  <a:pt x="79034" y="392120"/>
                </a:cubicBezTo>
                <a:cubicBezTo>
                  <a:pt x="-7263" y="305729"/>
                  <a:pt x="-7358" y="165235"/>
                  <a:pt x="79034" y="78938"/>
                </a:cubicBezTo>
                <a:close/>
                <a:moveTo>
                  <a:pt x="136279" y="334875"/>
                </a:moveTo>
                <a:cubicBezTo>
                  <a:pt x="136279" y="334875"/>
                  <a:pt x="136469" y="334875"/>
                  <a:pt x="136565" y="335066"/>
                </a:cubicBezTo>
                <a:cubicBezTo>
                  <a:pt x="161996" y="360402"/>
                  <a:pt x="197048" y="376023"/>
                  <a:pt x="235625" y="376023"/>
                </a:cubicBezTo>
                <a:cubicBezTo>
                  <a:pt x="313063" y="376023"/>
                  <a:pt x="376118" y="312968"/>
                  <a:pt x="376118" y="235529"/>
                </a:cubicBezTo>
                <a:cubicBezTo>
                  <a:pt x="376118" y="158091"/>
                  <a:pt x="313063" y="95036"/>
                  <a:pt x="235625" y="95036"/>
                </a:cubicBezTo>
                <a:cubicBezTo>
                  <a:pt x="158186" y="95036"/>
                  <a:pt x="95131" y="158091"/>
                  <a:pt x="95131" y="235529"/>
                </a:cubicBezTo>
                <a:cubicBezTo>
                  <a:pt x="95131" y="274201"/>
                  <a:pt x="110847" y="309158"/>
                  <a:pt x="136088" y="334589"/>
                </a:cubicBezTo>
                <a:cubicBezTo>
                  <a:pt x="136088" y="334589"/>
                  <a:pt x="136088" y="334780"/>
                  <a:pt x="136279" y="334875"/>
                </a:cubicBezTo>
                <a:close/>
                <a:moveTo>
                  <a:pt x="240673" y="240578"/>
                </a:moveTo>
                <a:lnTo>
                  <a:pt x="240673" y="240578"/>
                </a:lnTo>
                <a:cubicBezTo>
                  <a:pt x="240673" y="240578"/>
                  <a:pt x="240673" y="240578"/>
                  <a:pt x="240673" y="240578"/>
                </a:cubicBezTo>
                <a:cubicBezTo>
                  <a:pt x="240673" y="240578"/>
                  <a:pt x="240673" y="240578"/>
                  <a:pt x="240673" y="240578"/>
                </a:cubicBezTo>
                <a:cubicBezTo>
                  <a:pt x="240673" y="240578"/>
                  <a:pt x="240673" y="240578"/>
                  <a:pt x="240673" y="240578"/>
                </a:cubicBezTo>
                <a:lnTo>
                  <a:pt x="240673" y="240578"/>
                </a:lnTo>
                <a:cubicBezTo>
                  <a:pt x="241625" y="239625"/>
                  <a:pt x="242197" y="238387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483" y="237149"/>
                  <a:pt x="242483" y="237149"/>
                </a:cubicBezTo>
                <a:lnTo>
                  <a:pt x="242483" y="237149"/>
                </a:lnTo>
                <a:cubicBezTo>
                  <a:pt x="242483" y="237149"/>
                  <a:pt x="242578" y="236291"/>
                  <a:pt x="242483" y="235910"/>
                </a:cubicBezTo>
                <a:lnTo>
                  <a:pt x="242483" y="110085"/>
                </a:lnTo>
                <a:cubicBezTo>
                  <a:pt x="308777" y="113800"/>
                  <a:pt x="361545" y="168759"/>
                  <a:pt x="361545" y="235910"/>
                </a:cubicBezTo>
                <a:cubicBezTo>
                  <a:pt x="361545" y="303062"/>
                  <a:pt x="304967" y="362117"/>
                  <a:pt x="235339" y="362117"/>
                </a:cubicBezTo>
                <a:cubicBezTo>
                  <a:pt x="203144" y="362117"/>
                  <a:pt x="173712" y="349829"/>
                  <a:pt x="151424" y="329922"/>
                </a:cubicBezTo>
                <a:lnTo>
                  <a:pt x="240387" y="240959"/>
                </a:lnTo>
                <a:close/>
                <a:moveTo>
                  <a:pt x="228481" y="109704"/>
                </a:moveTo>
                <a:lnTo>
                  <a:pt x="228481" y="228386"/>
                </a:lnTo>
                <a:lnTo>
                  <a:pt x="109799" y="228386"/>
                </a:lnTo>
                <a:cubicBezTo>
                  <a:pt x="113419" y="164473"/>
                  <a:pt x="164663" y="113324"/>
                  <a:pt x="228481" y="109704"/>
                </a:cubicBezTo>
                <a:close/>
                <a:moveTo>
                  <a:pt x="218384" y="242673"/>
                </a:moveTo>
                <a:lnTo>
                  <a:pt x="141613" y="319445"/>
                </a:lnTo>
                <a:cubicBezTo>
                  <a:pt x="123134" y="298775"/>
                  <a:pt x="111419" y="272105"/>
                  <a:pt x="109799" y="242673"/>
                </a:cubicBezTo>
                <a:lnTo>
                  <a:pt x="218384" y="2426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29BD4-0CBC-E80C-6ACF-67EC88C86573}"/>
              </a:ext>
            </a:extLst>
          </p:cNvPr>
          <p:cNvSpPr txBox="1"/>
          <p:nvPr/>
        </p:nvSpPr>
        <p:spPr>
          <a:xfrm>
            <a:off x="8138316" y="2687181"/>
            <a:ext cx="27503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2000" b="1" kern="1200" dirty="0">
                <a:solidFill>
                  <a:schemeClr val="bg1"/>
                </a:solidFill>
                <a:ea typeface="ＭＳ Ｐゴシック" charset="0"/>
              </a:rPr>
              <a:t>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661436-B3EE-24E4-29F5-F24D6D5B32BB}"/>
              </a:ext>
            </a:extLst>
          </p:cNvPr>
          <p:cNvSpPr txBox="1"/>
          <p:nvPr/>
        </p:nvSpPr>
        <p:spPr>
          <a:xfrm>
            <a:off x="8138315" y="3153252"/>
            <a:ext cx="27503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Detect outages​ instantly with​ </a:t>
            </a:r>
            <a:r>
              <a:rPr lang="en-US" sz="1600" kern="1200" dirty="0" err="1">
                <a:solidFill>
                  <a:schemeClr val="bg1"/>
                </a:solidFill>
                <a:latin typeface="+mn-lt"/>
                <a:ea typeface="ＭＳ Ｐゴシック" charset="0"/>
              </a:rPr>
              <a:t>ThousandEyes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265C63-01A7-C5B8-43FE-549C0D84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</p:spTree>
    <p:extLst>
      <p:ext uri="{BB962C8B-B14F-4D97-AF65-F5344CB8AC3E}">
        <p14:creationId xmlns:p14="http://schemas.microsoft.com/office/powerpoint/2010/main" val="119537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318EE-855D-565E-068D-0157CCE2B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1">
            <a:extLst>
              <a:ext uri="{FF2B5EF4-FFF2-40B4-BE49-F238E27FC236}">
                <a16:creationId xmlns:a16="http://schemas.microsoft.com/office/drawing/2014/main" id="{596D6A2F-4555-7EE4-7AA3-13C9F955FEC8}"/>
              </a:ext>
            </a:extLst>
          </p:cNvPr>
          <p:cNvSpPr/>
          <p:nvPr/>
        </p:nvSpPr>
        <p:spPr>
          <a:xfrm>
            <a:off x="3255963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Earn </a:t>
            </a: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100 points per survey completed </a:t>
            </a:r>
            <a:b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</a:b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and compete on the Cisco Live Challenge leaderboard. </a:t>
            </a: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2ECCABFA-ED1E-4530-7B38-C3FD0FA1D425}"/>
              </a:ext>
            </a:extLst>
          </p:cNvPr>
          <p:cNvSpPr/>
          <p:nvPr/>
        </p:nvSpPr>
        <p:spPr>
          <a:xfrm>
            <a:off x="6186489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Level up </a:t>
            </a: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and earn exclusive prizes!</a:t>
            </a: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B078AD21-FE01-E1AA-2B60-5B75051256C1}"/>
              </a:ext>
            </a:extLst>
          </p:cNvPr>
          <p:cNvSpPr/>
          <p:nvPr/>
        </p:nvSpPr>
        <p:spPr>
          <a:xfrm>
            <a:off x="9118600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Complete your surveys </a:t>
            </a: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in the Cisco Live </a:t>
            </a:r>
            <a:b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</a:b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mobile app.</a:t>
            </a: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5D2B81B6-FF5B-B72D-E23C-63C9E9EC1D3C}"/>
              </a:ext>
            </a:extLst>
          </p:cNvPr>
          <p:cNvSpPr/>
          <p:nvPr/>
        </p:nvSpPr>
        <p:spPr>
          <a:xfrm>
            <a:off x="323851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Complete</a:t>
            </a:r>
            <a:r>
              <a:rPr lang="en-US" sz="1600">
                <a:solidFill>
                  <a:srgbClr val="07182D"/>
                </a:solidFill>
                <a:latin typeface="+mn-lt"/>
                <a:cs typeface="CiscoSansTT"/>
              </a:rPr>
              <a:t> a minimum of 4 session surveys and the Overall Event Survey to be entered in a drawing to win 1 of 5 full conference passes to Cisco Live 2026.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86366-F8FC-F7FA-B526-BDCB7B60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Your Session Evaluations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1C2F6-DC0D-DD6F-C3E9-F7C0E386BB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5B66D12-0249-B187-845D-F3A0C2F4D7C1}"/>
              </a:ext>
            </a:extLst>
          </p:cNvPr>
          <p:cNvSpPr/>
          <p:nvPr/>
        </p:nvSpPr>
        <p:spPr>
          <a:xfrm>
            <a:off x="6432611" y="2393179"/>
            <a:ext cx="588347" cy="588344"/>
          </a:xfrm>
          <a:custGeom>
            <a:avLst/>
            <a:gdLst>
              <a:gd name="connsiteX0" fmla="*/ 140494 w 585787"/>
              <a:gd name="connsiteY0" fmla="*/ 533400 h 585787"/>
              <a:gd name="connsiteX1" fmla="*/ 133350 w 585787"/>
              <a:gd name="connsiteY1" fmla="*/ 540544 h 585787"/>
              <a:gd name="connsiteX2" fmla="*/ 133350 w 585787"/>
              <a:gd name="connsiteY2" fmla="*/ 578644 h 585787"/>
              <a:gd name="connsiteX3" fmla="*/ 140494 w 585787"/>
              <a:gd name="connsiteY3" fmla="*/ 585788 h 585787"/>
              <a:gd name="connsiteX4" fmla="*/ 445294 w 585787"/>
              <a:gd name="connsiteY4" fmla="*/ 585788 h 585787"/>
              <a:gd name="connsiteX5" fmla="*/ 452438 w 585787"/>
              <a:gd name="connsiteY5" fmla="*/ 578644 h 585787"/>
              <a:gd name="connsiteX6" fmla="*/ 452438 w 585787"/>
              <a:gd name="connsiteY6" fmla="*/ 540544 h 585787"/>
              <a:gd name="connsiteX7" fmla="*/ 445294 w 585787"/>
              <a:gd name="connsiteY7" fmla="*/ 533400 h 585787"/>
              <a:gd name="connsiteX8" fmla="*/ 319088 w 585787"/>
              <a:gd name="connsiteY8" fmla="*/ 407194 h 585787"/>
              <a:gd name="connsiteX9" fmla="*/ 319088 w 585787"/>
              <a:gd name="connsiteY9" fmla="*/ 372904 h 585787"/>
              <a:gd name="connsiteX10" fmla="*/ 437579 w 585787"/>
              <a:gd name="connsiteY10" fmla="*/ 258318 h 585787"/>
              <a:gd name="connsiteX11" fmla="*/ 547688 w 585787"/>
              <a:gd name="connsiteY11" fmla="*/ 64294 h 585787"/>
              <a:gd name="connsiteX12" fmla="*/ 540544 w 585787"/>
              <a:gd name="connsiteY12" fmla="*/ 57150 h 585787"/>
              <a:gd name="connsiteX13" fmla="*/ 488633 w 585787"/>
              <a:gd name="connsiteY13" fmla="*/ 57150 h 585787"/>
              <a:gd name="connsiteX14" fmla="*/ 490538 w 585787"/>
              <a:gd name="connsiteY14" fmla="*/ 7144 h 585787"/>
              <a:gd name="connsiteX15" fmla="*/ 483394 w 585787"/>
              <a:gd name="connsiteY15" fmla="*/ 0 h 585787"/>
              <a:gd name="connsiteX16" fmla="*/ 102394 w 585787"/>
              <a:gd name="connsiteY16" fmla="*/ 0 h 585787"/>
              <a:gd name="connsiteX17" fmla="*/ 95250 w 585787"/>
              <a:gd name="connsiteY17" fmla="*/ 7144 h 585787"/>
              <a:gd name="connsiteX18" fmla="*/ 97155 w 585787"/>
              <a:gd name="connsiteY18" fmla="*/ 57150 h 585787"/>
              <a:gd name="connsiteX19" fmla="*/ 45244 w 585787"/>
              <a:gd name="connsiteY19" fmla="*/ 57150 h 585787"/>
              <a:gd name="connsiteX20" fmla="*/ 38100 w 585787"/>
              <a:gd name="connsiteY20" fmla="*/ 64294 h 585787"/>
              <a:gd name="connsiteX21" fmla="*/ 148209 w 585787"/>
              <a:gd name="connsiteY21" fmla="*/ 258318 h 585787"/>
              <a:gd name="connsiteX22" fmla="*/ 266700 w 585787"/>
              <a:gd name="connsiteY22" fmla="*/ 372904 h 585787"/>
              <a:gd name="connsiteX23" fmla="*/ 266700 w 585787"/>
              <a:gd name="connsiteY23" fmla="*/ 407194 h 585787"/>
              <a:gd name="connsiteX24" fmla="*/ 140494 w 585787"/>
              <a:gd name="connsiteY24" fmla="*/ 533400 h 585787"/>
              <a:gd name="connsiteX25" fmla="*/ 438150 w 585787"/>
              <a:gd name="connsiteY25" fmla="*/ 571500 h 585787"/>
              <a:gd name="connsiteX26" fmla="*/ 147638 w 585787"/>
              <a:gd name="connsiteY26" fmla="*/ 571500 h 585787"/>
              <a:gd name="connsiteX27" fmla="*/ 147638 w 585787"/>
              <a:gd name="connsiteY27" fmla="*/ 547688 h 585787"/>
              <a:gd name="connsiteX28" fmla="*/ 438150 w 585787"/>
              <a:gd name="connsiteY28" fmla="*/ 547688 h 585787"/>
              <a:gd name="connsiteX29" fmla="*/ 438150 w 585787"/>
              <a:gd name="connsiteY29" fmla="*/ 571500 h 585787"/>
              <a:gd name="connsiteX30" fmla="*/ 483965 w 585787"/>
              <a:gd name="connsiteY30" fmla="*/ 101632 h 585787"/>
              <a:gd name="connsiteX31" fmla="*/ 484442 w 585787"/>
              <a:gd name="connsiteY31" fmla="*/ 98298 h 585787"/>
              <a:gd name="connsiteX32" fmla="*/ 485966 w 585787"/>
              <a:gd name="connsiteY32" fmla="*/ 85916 h 585787"/>
              <a:gd name="connsiteX33" fmla="*/ 486918 w 585787"/>
              <a:gd name="connsiteY33" fmla="*/ 76867 h 585787"/>
              <a:gd name="connsiteX34" fmla="*/ 487490 w 585787"/>
              <a:gd name="connsiteY34" fmla="*/ 71342 h 585787"/>
              <a:gd name="connsiteX35" fmla="*/ 533210 w 585787"/>
              <a:gd name="connsiteY35" fmla="*/ 71342 h 585787"/>
              <a:gd name="connsiteX36" fmla="*/ 449771 w 585787"/>
              <a:gd name="connsiteY36" fmla="*/ 231934 h 585787"/>
              <a:gd name="connsiteX37" fmla="*/ 483870 w 585787"/>
              <a:gd name="connsiteY37" fmla="*/ 101537 h 585787"/>
              <a:gd name="connsiteX38" fmla="*/ 52483 w 585787"/>
              <a:gd name="connsiteY38" fmla="*/ 71438 h 585787"/>
              <a:gd name="connsiteX39" fmla="*/ 98203 w 585787"/>
              <a:gd name="connsiteY39" fmla="*/ 71438 h 585787"/>
              <a:gd name="connsiteX40" fmla="*/ 98774 w 585787"/>
              <a:gd name="connsiteY40" fmla="*/ 76962 h 585787"/>
              <a:gd name="connsiteX41" fmla="*/ 99727 w 585787"/>
              <a:gd name="connsiteY41" fmla="*/ 86011 h 585787"/>
              <a:gd name="connsiteX42" fmla="*/ 101251 w 585787"/>
              <a:gd name="connsiteY42" fmla="*/ 98393 h 585787"/>
              <a:gd name="connsiteX43" fmla="*/ 101727 w 585787"/>
              <a:gd name="connsiteY43" fmla="*/ 101727 h 585787"/>
              <a:gd name="connsiteX44" fmla="*/ 135827 w 585787"/>
              <a:gd name="connsiteY44" fmla="*/ 232124 h 585787"/>
              <a:gd name="connsiteX45" fmla="*/ 52388 w 585787"/>
              <a:gd name="connsiteY45" fmla="*/ 71533 h 585787"/>
              <a:gd name="connsiteX46" fmla="*/ 159925 w 585787"/>
              <a:gd name="connsiteY46" fmla="*/ 251079 h 585787"/>
              <a:gd name="connsiteX47" fmla="*/ 159544 w 585787"/>
              <a:gd name="connsiteY47" fmla="*/ 249841 h 585787"/>
              <a:gd name="connsiteX48" fmla="*/ 114681 w 585787"/>
              <a:gd name="connsiteY48" fmla="*/ 90297 h 585787"/>
              <a:gd name="connsiteX49" fmla="*/ 114491 w 585787"/>
              <a:gd name="connsiteY49" fmla="*/ 89154 h 585787"/>
              <a:gd name="connsiteX50" fmla="*/ 111919 w 585787"/>
              <a:gd name="connsiteY50" fmla="*/ 64103 h 585787"/>
              <a:gd name="connsiteX51" fmla="*/ 109538 w 585787"/>
              <a:gd name="connsiteY51" fmla="*/ 14288 h 585787"/>
              <a:gd name="connsiteX52" fmla="*/ 476155 w 585787"/>
              <a:gd name="connsiteY52" fmla="*/ 14288 h 585787"/>
              <a:gd name="connsiteX53" fmla="*/ 473774 w 585787"/>
              <a:gd name="connsiteY53" fmla="*/ 64103 h 585787"/>
              <a:gd name="connsiteX54" fmla="*/ 471202 w 585787"/>
              <a:gd name="connsiteY54" fmla="*/ 89154 h 585787"/>
              <a:gd name="connsiteX55" fmla="*/ 471011 w 585787"/>
              <a:gd name="connsiteY55" fmla="*/ 90297 h 585787"/>
              <a:gd name="connsiteX56" fmla="*/ 426149 w 585787"/>
              <a:gd name="connsiteY56" fmla="*/ 249841 h 585787"/>
              <a:gd name="connsiteX57" fmla="*/ 425768 w 585787"/>
              <a:gd name="connsiteY57" fmla="*/ 251079 h 585787"/>
              <a:gd name="connsiteX58" fmla="*/ 292799 w 585787"/>
              <a:gd name="connsiteY58" fmla="*/ 361950 h 585787"/>
              <a:gd name="connsiteX59" fmla="*/ 159830 w 585787"/>
              <a:gd name="connsiteY59" fmla="*/ 251079 h 585787"/>
              <a:gd name="connsiteX60" fmla="*/ 280988 w 585787"/>
              <a:gd name="connsiteY60" fmla="*/ 407194 h 585787"/>
              <a:gd name="connsiteX61" fmla="*/ 280988 w 585787"/>
              <a:gd name="connsiteY61" fmla="*/ 375475 h 585787"/>
              <a:gd name="connsiteX62" fmla="*/ 292894 w 585787"/>
              <a:gd name="connsiteY62" fmla="*/ 376238 h 585787"/>
              <a:gd name="connsiteX63" fmla="*/ 304800 w 585787"/>
              <a:gd name="connsiteY63" fmla="*/ 375475 h 585787"/>
              <a:gd name="connsiteX64" fmla="*/ 304800 w 585787"/>
              <a:gd name="connsiteY64" fmla="*/ 407194 h 585787"/>
              <a:gd name="connsiteX65" fmla="*/ 383953 w 585787"/>
              <a:gd name="connsiteY65" fmla="*/ 533400 h 585787"/>
              <a:gd name="connsiteX66" fmla="*/ 201835 w 585787"/>
              <a:gd name="connsiteY66" fmla="*/ 533400 h 585787"/>
              <a:gd name="connsiteX67" fmla="*/ 280988 w 585787"/>
              <a:gd name="connsiteY67" fmla="*/ 407194 h 585787"/>
              <a:gd name="connsiteX68" fmla="*/ 50006 w 585787"/>
              <a:gd name="connsiteY68" fmla="*/ 430435 h 585787"/>
              <a:gd name="connsiteX69" fmla="*/ 2096 w 585787"/>
              <a:gd name="connsiteY69" fmla="*/ 478346 h 585787"/>
              <a:gd name="connsiteX70" fmla="*/ 572 w 585787"/>
              <a:gd name="connsiteY70" fmla="*/ 486156 h 585787"/>
              <a:gd name="connsiteX71" fmla="*/ 7144 w 585787"/>
              <a:gd name="connsiteY71" fmla="*/ 490538 h 585787"/>
              <a:gd name="connsiteX72" fmla="*/ 121444 w 585787"/>
              <a:gd name="connsiteY72" fmla="*/ 490538 h 585787"/>
              <a:gd name="connsiteX73" fmla="*/ 128016 w 585787"/>
              <a:gd name="connsiteY73" fmla="*/ 486156 h 585787"/>
              <a:gd name="connsiteX74" fmla="*/ 126492 w 585787"/>
              <a:gd name="connsiteY74" fmla="*/ 478346 h 585787"/>
              <a:gd name="connsiteX75" fmla="*/ 78581 w 585787"/>
              <a:gd name="connsiteY75" fmla="*/ 430435 h 585787"/>
              <a:gd name="connsiteX76" fmla="*/ 128588 w 585787"/>
              <a:gd name="connsiteY76" fmla="*/ 311944 h 585787"/>
              <a:gd name="connsiteX77" fmla="*/ 121444 w 585787"/>
              <a:gd name="connsiteY77" fmla="*/ 304800 h 585787"/>
              <a:gd name="connsiteX78" fmla="*/ 7144 w 585787"/>
              <a:gd name="connsiteY78" fmla="*/ 304800 h 585787"/>
              <a:gd name="connsiteX79" fmla="*/ 0 w 585787"/>
              <a:gd name="connsiteY79" fmla="*/ 311944 h 585787"/>
              <a:gd name="connsiteX80" fmla="*/ 50006 w 585787"/>
              <a:gd name="connsiteY80" fmla="*/ 430435 h 585787"/>
              <a:gd name="connsiteX81" fmla="*/ 104204 w 585787"/>
              <a:gd name="connsiteY81" fmla="*/ 476250 h 585787"/>
              <a:gd name="connsiteX82" fmla="*/ 24384 w 585787"/>
              <a:gd name="connsiteY82" fmla="*/ 476250 h 585787"/>
              <a:gd name="connsiteX83" fmla="*/ 64294 w 585787"/>
              <a:gd name="connsiteY83" fmla="*/ 436340 h 585787"/>
              <a:gd name="connsiteX84" fmla="*/ 104204 w 585787"/>
              <a:gd name="connsiteY84" fmla="*/ 476250 h 585787"/>
              <a:gd name="connsiteX85" fmla="*/ 114205 w 585787"/>
              <a:gd name="connsiteY85" fmla="*/ 319088 h 585787"/>
              <a:gd name="connsiteX86" fmla="*/ 64294 w 585787"/>
              <a:gd name="connsiteY86" fmla="*/ 419100 h 585787"/>
              <a:gd name="connsiteX87" fmla="*/ 14383 w 585787"/>
              <a:gd name="connsiteY87" fmla="*/ 319088 h 585787"/>
              <a:gd name="connsiteX88" fmla="*/ 114205 w 585787"/>
              <a:gd name="connsiteY88" fmla="*/ 319088 h 585787"/>
              <a:gd name="connsiteX89" fmla="*/ 585788 w 585787"/>
              <a:gd name="connsiteY89" fmla="*/ 311944 h 585787"/>
              <a:gd name="connsiteX90" fmla="*/ 578644 w 585787"/>
              <a:gd name="connsiteY90" fmla="*/ 304800 h 585787"/>
              <a:gd name="connsiteX91" fmla="*/ 464344 w 585787"/>
              <a:gd name="connsiteY91" fmla="*/ 304800 h 585787"/>
              <a:gd name="connsiteX92" fmla="*/ 457200 w 585787"/>
              <a:gd name="connsiteY92" fmla="*/ 311944 h 585787"/>
              <a:gd name="connsiteX93" fmla="*/ 507206 w 585787"/>
              <a:gd name="connsiteY93" fmla="*/ 430435 h 585787"/>
              <a:gd name="connsiteX94" fmla="*/ 459296 w 585787"/>
              <a:gd name="connsiteY94" fmla="*/ 478346 h 585787"/>
              <a:gd name="connsiteX95" fmla="*/ 457772 w 585787"/>
              <a:gd name="connsiteY95" fmla="*/ 486156 h 585787"/>
              <a:gd name="connsiteX96" fmla="*/ 464344 w 585787"/>
              <a:gd name="connsiteY96" fmla="*/ 490538 h 585787"/>
              <a:gd name="connsiteX97" fmla="*/ 578644 w 585787"/>
              <a:gd name="connsiteY97" fmla="*/ 490538 h 585787"/>
              <a:gd name="connsiteX98" fmla="*/ 585216 w 585787"/>
              <a:gd name="connsiteY98" fmla="*/ 486156 h 585787"/>
              <a:gd name="connsiteX99" fmla="*/ 583692 w 585787"/>
              <a:gd name="connsiteY99" fmla="*/ 478346 h 585787"/>
              <a:gd name="connsiteX100" fmla="*/ 535781 w 585787"/>
              <a:gd name="connsiteY100" fmla="*/ 430435 h 585787"/>
              <a:gd name="connsiteX101" fmla="*/ 585788 w 585787"/>
              <a:gd name="connsiteY101" fmla="*/ 311944 h 585787"/>
              <a:gd name="connsiteX102" fmla="*/ 561404 w 585787"/>
              <a:gd name="connsiteY102" fmla="*/ 476250 h 585787"/>
              <a:gd name="connsiteX103" fmla="*/ 481584 w 585787"/>
              <a:gd name="connsiteY103" fmla="*/ 476250 h 585787"/>
              <a:gd name="connsiteX104" fmla="*/ 521494 w 585787"/>
              <a:gd name="connsiteY104" fmla="*/ 436340 h 585787"/>
              <a:gd name="connsiteX105" fmla="*/ 561404 w 585787"/>
              <a:gd name="connsiteY105" fmla="*/ 476250 h 585787"/>
              <a:gd name="connsiteX106" fmla="*/ 521494 w 585787"/>
              <a:gd name="connsiteY106" fmla="*/ 419100 h 585787"/>
              <a:gd name="connsiteX107" fmla="*/ 471583 w 585787"/>
              <a:gd name="connsiteY107" fmla="*/ 319088 h 585787"/>
              <a:gd name="connsiteX108" fmla="*/ 571405 w 585787"/>
              <a:gd name="connsiteY108" fmla="*/ 319088 h 585787"/>
              <a:gd name="connsiteX109" fmla="*/ 521494 w 585787"/>
              <a:gd name="connsiteY109" fmla="*/ 41910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5787" h="585787">
                <a:moveTo>
                  <a:pt x="140494" y="533400"/>
                </a:moveTo>
                <a:cubicBezTo>
                  <a:pt x="136589" y="533400"/>
                  <a:pt x="133350" y="536638"/>
                  <a:pt x="133350" y="540544"/>
                </a:cubicBezTo>
                <a:lnTo>
                  <a:pt x="133350" y="578644"/>
                </a:lnTo>
                <a:cubicBezTo>
                  <a:pt x="133350" y="582549"/>
                  <a:pt x="136589" y="585788"/>
                  <a:pt x="140494" y="585788"/>
                </a:cubicBezTo>
                <a:lnTo>
                  <a:pt x="445294" y="585788"/>
                </a:lnTo>
                <a:cubicBezTo>
                  <a:pt x="449199" y="585788"/>
                  <a:pt x="452438" y="582549"/>
                  <a:pt x="452438" y="578644"/>
                </a:cubicBezTo>
                <a:lnTo>
                  <a:pt x="452438" y="540544"/>
                </a:lnTo>
                <a:cubicBezTo>
                  <a:pt x="452438" y="536638"/>
                  <a:pt x="449199" y="533400"/>
                  <a:pt x="445294" y="533400"/>
                </a:cubicBezTo>
                <a:cubicBezTo>
                  <a:pt x="375666" y="533400"/>
                  <a:pt x="319088" y="476822"/>
                  <a:pt x="319088" y="407194"/>
                </a:cubicBezTo>
                <a:lnTo>
                  <a:pt x="319088" y="372904"/>
                </a:lnTo>
                <a:cubicBezTo>
                  <a:pt x="365570" y="361379"/>
                  <a:pt x="407003" y="319469"/>
                  <a:pt x="437579" y="258318"/>
                </a:cubicBezTo>
                <a:cubicBezTo>
                  <a:pt x="506540" y="214217"/>
                  <a:pt x="547688" y="141827"/>
                  <a:pt x="547688" y="64294"/>
                </a:cubicBezTo>
                <a:cubicBezTo>
                  <a:pt x="547688" y="60389"/>
                  <a:pt x="544449" y="57150"/>
                  <a:pt x="540544" y="57150"/>
                </a:cubicBezTo>
                <a:lnTo>
                  <a:pt x="488633" y="57150"/>
                </a:lnTo>
                <a:cubicBezTo>
                  <a:pt x="489871" y="40767"/>
                  <a:pt x="490538" y="24098"/>
                  <a:pt x="490538" y="7144"/>
                </a:cubicBezTo>
                <a:cubicBezTo>
                  <a:pt x="490538" y="3239"/>
                  <a:pt x="487299" y="0"/>
                  <a:pt x="483394" y="0"/>
                </a:cubicBezTo>
                <a:lnTo>
                  <a:pt x="102394" y="0"/>
                </a:lnTo>
                <a:cubicBezTo>
                  <a:pt x="98489" y="0"/>
                  <a:pt x="95250" y="3239"/>
                  <a:pt x="95250" y="7144"/>
                </a:cubicBezTo>
                <a:cubicBezTo>
                  <a:pt x="95250" y="24098"/>
                  <a:pt x="95917" y="40767"/>
                  <a:pt x="97155" y="57150"/>
                </a:cubicBezTo>
                <a:lnTo>
                  <a:pt x="45244" y="57150"/>
                </a:lnTo>
                <a:cubicBezTo>
                  <a:pt x="41339" y="57150"/>
                  <a:pt x="38100" y="60389"/>
                  <a:pt x="38100" y="64294"/>
                </a:cubicBezTo>
                <a:cubicBezTo>
                  <a:pt x="38100" y="141827"/>
                  <a:pt x="79248" y="214217"/>
                  <a:pt x="148209" y="258318"/>
                </a:cubicBezTo>
                <a:cubicBezTo>
                  <a:pt x="178689" y="319469"/>
                  <a:pt x="220123" y="361379"/>
                  <a:pt x="266700" y="372904"/>
                </a:cubicBezTo>
                <a:lnTo>
                  <a:pt x="266700" y="407194"/>
                </a:lnTo>
                <a:cubicBezTo>
                  <a:pt x="266700" y="476822"/>
                  <a:pt x="210122" y="533400"/>
                  <a:pt x="140494" y="533400"/>
                </a:cubicBezTo>
                <a:close/>
                <a:moveTo>
                  <a:pt x="438150" y="571500"/>
                </a:moveTo>
                <a:lnTo>
                  <a:pt x="147638" y="571500"/>
                </a:lnTo>
                <a:lnTo>
                  <a:pt x="147638" y="547688"/>
                </a:lnTo>
                <a:lnTo>
                  <a:pt x="438150" y="547688"/>
                </a:lnTo>
                <a:lnTo>
                  <a:pt x="438150" y="571500"/>
                </a:lnTo>
                <a:close/>
                <a:moveTo>
                  <a:pt x="483965" y="101632"/>
                </a:moveTo>
                <a:cubicBezTo>
                  <a:pt x="484156" y="100489"/>
                  <a:pt x="484251" y="99441"/>
                  <a:pt x="484442" y="98298"/>
                </a:cubicBezTo>
                <a:cubicBezTo>
                  <a:pt x="485013" y="94202"/>
                  <a:pt x="485489" y="90106"/>
                  <a:pt x="485966" y="85916"/>
                </a:cubicBezTo>
                <a:cubicBezTo>
                  <a:pt x="486347" y="82963"/>
                  <a:pt x="486632" y="79915"/>
                  <a:pt x="486918" y="76867"/>
                </a:cubicBezTo>
                <a:cubicBezTo>
                  <a:pt x="487109" y="75057"/>
                  <a:pt x="487394" y="73247"/>
                  <a:pt x="487490" y="71342"/>
                </a:cubicBezTo>
                <a:lnTo>
                  <a:pt x="533210" y="71342"/>
                </a:lnTo>
                <a:cubicBezTo>
                  <a:pt x="531019" y="133445"/>
                  <a:pt x="500539" y="191643"/>
                  <a:pt x="449771" y="231934"/>
                </a:cubicBezTo>
                <a:cubicBezTo>
                  <a:pt x="465677" y="193072"/>
                  <a:pt x="477203" y="148781"/>
                  <a:pt x="483870" y="101537"/>
                </a:cubicBezTo>
                <a:close/>
                <a:moveTo>
                  <a:pt x="52483" y="71438"/>
                </a:moveTo>
                <a:lnTo>
                  <a:pt x="98203" y="71438"/>
                </a:lnTo>
                <a:cubicBezTo>
                  <a:pt x="98393" y="73247"/>
                  <a:pt x="98584" y="75152"/>
                  <a:pt x="98774" y="76962"/>
                </a:cubicBezTo>
                <a:cubicBezTo>
                  <a:pt x="99060" y="80010"/>
                  <a:pt x="99441" y="82963"/>
                  <a:pt x="99727" y="86011"/>
                </a:cubicBezTo>
                <a:cubicBezTo>
                  <a:pt x="100203" y="90106"/>
                  <a:pt x="100679" y="94298"/>
                  <a:pt x="101251" y="98393"/>
                </a:cubicBezTo>
                <a:cubicBezTo>
                  <a:pt x="101441" y="99536"/>
                  <a:pt x="101537" y="100584"/>
                  <a:pt x="101727" y="101727"/>
                </a:cubicBezTo>
                <a:cubicBezTo>
                  <a:pt x="108394" y="149066"/>
                  <a:pt x="119825" y="193262"/>
                  <a:pt x="135827" y="232124"/>
                </a:cubicBezTo>
                <a:cubicBezTo>
                  <a:pt x="85058" y="191834"/>
                  <a:pt x="54578" y="133636"/>
                  <a:pt x="52388" y="71533"/>
                </a:cubicBezTo>
                <a:close/>
                <a:moveTo>
                  <a:pt x="159925" y="251079"/>
                </a:moveTo>
                <a:cubicBezTo>
                  <a:pt x="159925" y="251079"/>
                  <a:pt x="159734" y="250222"/>
                  <a:pt x="159544" y="249841"/>
                </a:cubicBezTo>
                <a:cubicBezTo>
                  <a:pt x="137446" y="204502"/>
                  <a:pt x="122111" y="149828"/>
                  <a:pt x="114681" y="90297"/>
                </a:cubicBezTo>
                <a:cubicBezTo>
                  <a:pt x="114681" y="89916"/>
                  <a:pt x="114586" y="89535"/>
                  <a:pt x="114491" y="89154"/>
                </a:cubicBezTo>
                <a:cubicBezTo>
                  <a:pt x="113443" y="80867"/>
                  <a:pt x="112586" y="72581"/>
                  <a:pt x="111919" y="64103"/>
                </a:cubicBezTo>
                <a:cubicBezTo>
                  <a:pt x="110585" y="47816"/>
                  <a:pt x="109728" y="31242"/>
                  <a:pt x="109538" y="14288"/>
                </a:cubicBezTo>
                <a:lnTo>
                  <a:pt x="476155" y="14288"/>
                </a:lnTo>
                <a:cubicBezTo>
                  <a:pt x="475964" y="31242"/>
                  <a:pt x="475202" y="47816"/>
                  <a:pt x="473774" y="64103"/>
                </a:cubicBezTo>
                <a:cubicBezTo>
                  <a:pt x="473107" y="72581"/>
                  <a:pt x="472154" y="80867"/>
                  <a:pt x="471202" y="89154"/>
                </a:cubicBezTo>
                <a:cubicBezTo>
                  <a:pt x="471202" y="89535"/>
                  <a:pt x="471107" y="89916"/>
                  <a:pt x="471011" y="90297"/>
                </a:cubicBezTo>
                <a:cubicBezTo>
                  <a:pt x="463582" y="149828"/>
                  <a:pt x="448247" y="204502"/>
                  <a:pt x="426149" y="249841"/>
                </a:cubicBezTo>
                <a:cubicBezTo>
                  <a:pt x="425958" y="250222"/>
                  <a:pt x="425863" y="250698"/>
                  <a:pt x="425768" y="251079"/>
                </a:cubicBezTo>
                <a:cubicBezTo>
                  <a:pt x="392335" y="319278"/>
                  <a:pt x="345091" y="361950"/>
                  <a:pt x="292799" y="361950"/>
                </a:cubicBezTo>
                <a:cubicBezTo>
                  <a:pt x="240506" y="361950"/>
                  <a:pt x="193262" y="319278"/>
                  <a:pt x="159830" y="251079"/>
                </a:cubicBezTo>
                <a:close/>
                <a:moveTo>
                  <a:pt x="280988" y="407194"/>
                </a:moveTo>
                <a:lnTo>
                  <a:pt x="280988" y="375475"/>
                </a:lnTo>
                <a:cubicBezTo>
                  <a:pt x="284893" y="375952"/>
                  <a:pt x="288893" y="376238"/>
                  <a:pt x="292894" y="376238"/>
                </a:cubicBezTo>
                <a:cubicBezTo>
                  <a:pt x="296894" y="376238"/>
                  <a:pt x="300895" y="375952"/>
                  <a:pt x="304800" y="375475"/>
                </a:cubicBezTo>
                <a:lnTo>
                  <a:pt x="304800" y="407194"/>
                </a:lnTo>
                <a:cubicBezTo>
                  <a:pt x="304800" y="462629"/>
                  <a:pt x="337185" y="510540"/>
                  <a:pt x="383953" y="533400"/>
                </a:cubicBezTo>
                <a:lnTo>
                  <a:pt x="201835" y="533400"/>
                </a:lnTo>
                <a:cubicBezTo>
                  <a:pt x="248602" y="510540"/>
                  <a:pt x="280988" y="462629"/>
                  <a:pt x="280988" y="407194"/>
                </a:cubicBezTo>
                <a:close/>
                <a:moveTo>
                  <a:pt x="50006" y="430435"/>
                </a:moveTo>
                <a:lnTo>
                  <a:pt x="2096" y="478346"/>
                </a:lnTo>
                <a:cubicBezTo>
                  <a:pt x="95" y="480346"/>
                  <a:pt x="-572" y="483489"/>
                  <a:pt x="572" y="486156"/>
                </a:cubicBezTo>
                <a:cubicBezTo>
                  <a:pt x="1715" y="488823"/>
                  <a:pt x="4286" y="490538"/>
                  <a:pt x="7144" y="490538"/>
                </a:cubicBezTo>
                <a:lnTo>
                  <a:pt x="121444" y="490538"/>
                </a:lnTo>
                <a:cubicBezTo>
                  <a:pt x="124301" y="490538"/>
                  <a:pt x="126968" y="488823"/>
                  <a:pt x="128016" y="486156"/>
                </a:cubicBezTo>
                <a:cubicBezTo>
                  <a:pt x="129159" y="483489"/>
                  <a:pt x="128492" y="480441"/>
                  <a:pt x="126492" y="478346"/>
                </a:cubicBezTo>
                <a:lnTo>
                  <a:pt x="78581" y="430435"/>
                </a:lnTo>
                <a:cubicBezTo>
                  <a:pt x="107537" y="418433"/>
                  <a:pt x="128588" y="370713"/>
                  <a:pt x="128588" y="311944"/>
                </a:cubicBezTo>
                <a:cubicBezTo>
                  <a:pt x="128588" y="308039"/>
                  <a:pt x="125349" y="304800"/>
                  <a:pt x="121444" y="304800"/>
                </a:cubicBezTo>
                <a:lnTo>
                  <a:pt x="7144" y="304800"/>
                </a:lnTo>
                <a:cubicBezTo>
                  <a:pt x="3239" y="304800"/>
                  <a:pt x="0" y="308039"/>
                  <a:pt x="0" y="311944"/>
                </a:cubicBezTo>
                <a:cubicBezTo>
                  <a:pt x="0" y="370713"/>
                  <a:pt x="21050" y="418433"/>
                  <a:pt x="50006" y="430435"/>
                </a:cubicBezTo>
                <a:close/>
                <a:moveTo>
                  <a:pt x="104204" y="476250"/>
                </a:moveTo>
                <a:lnTo>
                  <a:pt x="24384" y="476250"/>
                </a:lnTo>
                <a:lnTo>
                  <a:pt x="64294" y="436340"/>
                </a:lnTo>
                <a:lnTo>
                  <a:pt x="104204" y="476250"/>
                </a:lnTo>
                <a:close/>
                <a:moveTo>
                  <a:pt x="114205" y="319088"/>
                </a:moveTo>
                <a:cubicBezTo>
                  <a:pt x="112395" y="373951"/>
                  <a:pt x="90297" y="419100"/>
                  <a:pt x="64294" y="419100"/>
                </a:cubicBezTo>
                <a:cubicBezTo>
                  <a:pt x="38291" y="419100"/>
                  <a:pt x="16192" y="373951"/>
                  <a:pt x="14383" y="319088"/>
                </a:cubicBezTo>
                <a:lnTo>
                  <a:pt x="114205" y="319088"/>
                </a:lnTo>
                <a:close/>
                <a:moveTo>
                  <a:pt x="585788" y="311944"/>
                </a:moveTo>
                <a:cubicBezTo>
                  <a:pt x="585788" y="308039"/>
                  <a:pt x="582549" y="304800"/>
                  <a:pt x="578644" y="304800"/>
                </a:cubicBezTo>
                <a:lnTo>
                  <a:pt x="464344" y="304800"/>
                </a:lnTo>
                <a:cubicBezTo>
                  <a:pt x="460439" y="304800"/>
                  <a:pt x="457200" y="308039"/>
                  <a:pt x="457200" y="311944"/>
                </a:cubicBezTo>
                <a:cubicBezTo>
                  <a:pt x="457200" y="370713"/>
                  <a:pt x="478250" y="418433"/>
                  <a:pt x="507206" y="430435"/>
                </a:cubicBezTo>
                <a:lnTo>
                  <a:pt x="459296" y="478346"/>
                </a:lnTo>
                <a:cubicBezTo>
                  <a:pt x="457295" y="480346"/>
                  <a:pt x="456629" y="483489"/>
                  <a:pt x="457772" y="486156"/>
                </a:cubicBezTo>
                <a:cubicBezTo>
                  <a:pt x="458915" y="488823"/>
                  <a:pt x="461486" y="490538"/>
                  <a:pt x="464344" y="490538"/>
                </a:cubicBezTo>
                <a:lnTo>
                  <a:pt x="578644" y="490538"/>
                </a:lnTo>
                <a:cubicBezTo>
                  <a:pt x="581501" y="490538"/>
                  <a:pt x="584168" y="488823"/>
                  <a:pt x="585216" y="486156"/>
                </a:cubicBezTo>
                <a:cubicBezTo>
                  <a:pt x="586359" y="483489"/>
                  <a:pt x="585692" y="480441"/>
                  <a:pt x="583692" y="478346"/>
                </a:cubicBezTo>
                <a:lnTo>
                  <a:pt x="535781" y="430435"/>
                </a:lnTo>
                <a:cubicBezTo>
                  <a:pt x="564737" y="418433"/>
                  <a:pt x="585788" y="370713"/>
                  <a:pt x="585788" y="311944"/>
                </a:cubicBezTo>
                <a:close/>
                <a:moveTo>
                  <a:pt x="561404" y="476250"/>
                </a:moveTo>
                <a:lnTo>
                  <a:pt x="481584" y="476250"/>
                </a:lnTo>
                <a:lnTo>
                  <a:pt x="521494" y="436340"/>
                </a:lnTo>
                <a:lnTo>
                  <a:pt x="561404" y="476250"/>
                </a:lnTo>
                <a:close/>
                <a:moveTo>
                  <a:pt x="521494" y="419100"/>
                </a:moveTo>
                <a:cubicBezTo>
                  <a:pt x="495491" y="419100"/>
                  <a:pt x="473393" y="373951"/>
                  <a:pt x="471583" y="319088"/>
                </a:cubicBezTo>
                <a:lnTo>
                  <a:pt x="571405" y="319088"/>
                </a:lnTo>
                <a:cubicBezTo>
                  <a:pt x="569595" y="373951"/>
                  <a:pt x="547497" y="419100"/>
                  <a:pt x="521494" y="4191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07182D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D1C2670-47EF-44D0-5324-25EDE2A8AE4C}"/>
              </a:ext>
            </a:extLst>
          </p:cNvPr>
          <p:cNvSpPr/>
          <p:nvPr/>
        </p:nvSpPr>
        <p:spPr>
          <a:xfrm>
            <a:off x="561072" y="2399014"/>
            <a:ext cx="581253" cy="576675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16BDEB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E8AC628-7AF7-27E4-44C6-AF03A471D71A}"/>
              </a:ext>
            </a:extLst>
          </p:cNvPr>
          <p:cNvSpPr/>
          <p:nvPr/>
        </p:nvSpPr>
        <p:spPr>
          <a:xfrm>
            <a:off x="9369066" y="2393179"/>
            <a:ext cx="511813" cy="588344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>
              <a:solidFill>
                <a:srgbClr val="07182D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F244436-2DCE-9DA9-2832-E6BE5250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523" y="2306351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2E7AF-EDBD-1659-9D9C-E5F9DC594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1">
            <a:extLst>
              <a:ext uri="{FF2B5EF4-FFF2-40B4-BE49-F238E27FC236}">
                <a16:creationId xmlns:a16="http://schemas.microsoft.com/office/drawing/2014/main" id="{F5020AF7-E0DE-AD07-9B81-5EEC76741EB2}"/>
              </a:ext>
            </a:extLst>
          </p:cNvPr>
          <p:cNvSpPr/>
          <p:nvPr/>
        </p:nvSpPr>
        <p:spPr>
          <a:xfrm>
            <a:off x="3255963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Book </a:t>
            </a:r>
            <a:r>
              <a:rPr lang="en-US" sz="1600">
                <a:solidFill>
                  <a:srgbClr val="07182D"/>
                </a:solidFill>
                <a:cs typeface="CiscoSansTT"/>
              </a:rPr>
              <a:t>your one-on-one Meet the Engineer meeting</a:t>
            </a:r>
          </a:p>
        </p:txBody>
      </p:sp>
      <p:sp>
        <p:nvSpPr>
          <p:cNvPr id="19" name="Rectangle: Rounded Corners 14">
            <a:extLst>
              <a:ext uri="{FF2B5EF4-FFF2-40B4-BE49-F238E27FC236}">
                <a16:creationId xmlns:a16="http://schemas.microsoft.com/office/drawing/2014/main" id="{FCF82A48-DFF0-A812-DBC5-343BABB5D021}"/>
              </a:ext>
            </a:extLst>
          </p:cNvPr>
          <p:cNvSpPr/>
          <p:nvPr/>
        </p:nvSpPr>
        <p:spPr>
          <a:xfrm>
            <a:off x="6186489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Attend </a:t>
            </a:r>
            <a:r>
              <a:rPr lang="en-US" sz="1600">
                <a:solidFill>
                  <a:srgbClr val="07182D"/>
                </a:solidFill>
                <a:cs typeface="CiscoSansTT"/>
              </a:rPr>
              <a:t>the interactive education with DevNet, </a:t>
            </a:r>
            <a:br>
              <a:rPr lang="en-US" sz="1600">
                <a:solidFill>
                  <a:srgbClr val="07182D"/>
                </a:solidFill>
                <a:cs typeface="CiscoSansTT"/>
              </a:rPr>
            </a:br>
            <a:r>
              <a:rPr lang="en-US" sz="1600">
                <a:solidFill>
                  <a:srgbClr val="07182D"/>
                </a:solidFill>
                <a:cs typeface="CiscoSansTT"/>
              </a:rPr>
              <a:t>Capture the Flag, and Walk-in Labs</a:t>
            </a:r>
          </a:p>
        </p:txBody>
      </p:sp>
      <p:sp>
        <p:nvSpPr>
          <p:cNvPr id="20" name="Rectangle: Rounded Corners 15">
            <a:extLst>
              <a:ext uri="{FF2B5EF4-FFF2-40B4-BE49-F238E27FC236}">
                <a16:creationId xmlns:a16="http://schemas.microsoft.com/office/drawing/2014/main" id="{274D6BAF-EF41-012B-CE76-B2D668C4E250}"/>
              </a:ext>
            </a:extLst>
          </p:cNvPr>
          <p:cNvSpPr/>
          <p:nvPr/>
        </p:nvSpPr>
        <p:spPr>
          <a:xfrm>
            <a:off x="9118600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Visit </a:t>
            </a:r>
            <a:r>
              <a:rPr lang="en-US" sz="1600">
                <a:solidFill>
                  <a:srgbClr val="07182D"/>
                </a:solidFill>
                <a:cs typeface="CiscoSansTT"/>
              </a:rPr>
              <a:t>the On-Demand Library for more sessions at </a:t>
            </a:r>
            <a:r>
              <a:rPr lang="en-US" sz="1600">
                <a:solidFill>
                  <a:srgbClr val="07182D"/>
                </a:solidFill>
                <a:cs typeface="CiscoSansT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www.CiscoLive.com/</a:t>
            </a:r>
            <a:br>
              <a:rPr lang="en-US" sz="1600">
                <a:solidFill>
                  <a:srgbClr val="07182D"/>
                </a:solidFill>
                <a:cs typeface="CiscoSansT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600">
                <a:solidFill>
                  <a:srgbClr val="07182D"/>
                </a:solidFill>
                <a:cs typeface="CiscoSansT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on-demand</a:t>
            </a:r>
            <a:endParaRPr lang="en-US" sz="1600">
              <a:solidFill>
                <a:srgbClr val="07182D"/>
              </a:solidFill>
              <a:cs typeface="CiscoSansTT"/>
            </a:endParaRP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0A0EBFBE-5FC5-62A2-B473-2089D337A097}"/>
              </a:ext>
            </a:extLst>
          </p:cNvPr>
          <p:cNvSpPr/>
          <p:nvPr/>
        </p:nvSpPr>
        <p:spPr>
          <a:xfrm>
            <a:off x="323851" y="2006699"/>
            <a:ext cx="2749550" cy="3388281"/>
          </a:xfrm>
          <a:prstGeom prst="roundRect">
            <a:avLst>
              <a:gd name="adj" fmla="val 5045"/>
            </a:avLst>
          </a:prstGeom>
          <a:solidFill>
            <a:schemeClr val="tx1"/>
          </a:solidFill>
          <a:ln w="15875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280160" rIns="182880" bIns="182880" rtlCol="0" anchor="t" anchorCtr="0">
            <a:noAutofit/>
          </a:bodyPr>
          <a:lstStyle/>
          <a:p>
            <a:r>
              <a:rPr lang="en-US" sz="1600" b="1">
                <a:solidFill>
                  <a:srgbClr val="07182D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Visit </a:t>
            </a:r>
            <a:r>
              <a:rPr lang="en-US" sz="1600">
                <a:solidFill>
                  <a:srgbClr val="07182D"/>
                </a:solidFill>
                <a:cs typeface="CiscoSansTT"/>
              </a:rPr>
              <a:t>the Cisco Showcase for related demos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82E26-29B4-68DC-D4C8-2CB32BD0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your education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F5C0B-3356-3F65-67C5-8622C419DF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3E836AC-C90D-3555-CC49-C654D0A60096}"/>
              </a:ext>
            </a:extLst>
          </p:cNvPr>
          <p:cNvSpPr txBox="1">
            <a:spLocks/>
          </p:cNvSpPr>
          <p:nvPr/>
        </p:nvSpPr>
        <p:spPr>
          <a:xfrm>
            <a:off x="3452813" y="5604327"/>
            <a:ext cx="5286375" cy="373896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Contact me at</a:t>
            </a:r>
            <a:r>
              <a:rPr lang="en-US" sz="1600" dirty="0"/>
              <a:t>: Insert preferred comms method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9EBB3D-2243-88E9-9D70-583F508F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2949" y="2402994"/>
            <a:ext cx="762000" cy="76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D40349-F271-D1BD-CDAA-E18575115C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4529" y="2402994"/>
            <a:ext cx="762000" cy="76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43F2CE-97A8-DAFF-CF6F-18B388A62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133" y="2402994"/>
            <a:ext cx="762000" cy="76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089C3B2-FAE5-E5EA-6412-E23B764FA0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3559" y="240299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5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95B289-B269-4CC6-16CE-229F0EBB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3986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35840-1669-2360-DCCA-9F3AF966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B2DD4-F119-644F-ACB0-47EF04EE098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 idx="4294967295"/>
          </p:nvPr>
        </p:nvSpPr>
        <p:spPr>
          <a:xfrm>
            <a:off x="0" y="-685800"/>
            <a:ext cx="10972800" cy="685800"/>
          </a:xfrm>
          <a:noFill/>
        </p:spPr>
        <p:txBody>
          <a:bodyPr vert="horz" lIns="45720" tIns="0" rIns="45720" bIns="45720" rtlCol="0" anchor="b">
            <a:noAutofit/>
          </a:bodyPr>
          <a:lstStyle/>
          <a:p>
            <a:r>
              <a:rPr lang="en-US"/>
              <a:t>Cisco</a:t>
            </a:r>
          </a:p>
        </p:txBody>
      </p:sp>
    </p:spTree>
    <p:extLst>
      <p:ext uri="{BB962C8B-B14F-4D97-AF65-F5344CB8AC3E}">
        <p14:creationId xmlns:p14="http://schemas.microsoft.com/office/powerpoint/2010/main" val="21401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00F28-43FC-D90D-8088-FAE22FDDD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0056B7-192C-5AB0-BC56-31F96860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2749550" cy="492443"/>
          </a:xfrm>
        </p:spPr>
        <p:txBody>
          <a:bodyPr tIns="0" anchor="t" anchorCtr="0"/>
          <a:lstStyle/>
          <a:p>
            <a:r>
              <a:rPr lang="en-US" dirty="0"/>
              <a:t>Agenda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09CF414-8007-2D08-E68A-C83838A901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39080" y="296863"/>
            <a:ext cx="5683250" cy="36512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CC8535B-66CB-B8F6-3024-02F2C5A026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92456" y="916033"/>
            <a:ext cx="5683250" cy="365125"/>
          </a:xfrm>
        </p:spPr>
        <p:txBody>
          <a:bodyPr/>
          <a:lstStyle/>
          <a:p>
            <a:r>
              <a:rPr lang="en-US" sz="2800" dirty="0" err="1"/>
              <a:t>OpenTelemetry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3884CDA-2B30-7EB1-95C5-8AF87013F8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46736" y="1535203"/>
            <a:ext cx="5683250" cy="365125"/>
          </a:xfrm>
        </p:spPr>
        <p:txBody>
          <a:bodyPr/>
          <a:lstStyle/>
          <a:p>
            <a:r>
              <a:rPr lang="en-US" sz="2800" dirty="0" err="1"/>
              <a:t>ThousandEyes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73012A-A9AD-491D-C2B9-2AA2F82BA0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23876" y="2154373"/>
            <a:ext cx="5683250" cy="365125"/>
          </a:xfrm>
        </p:spPr>
        <p:txBody>
          <a:bodyPr/>
          <a:lstStyle/>
          <a:p>
            <a:r>
              <a:rPr lang="pt-BR" sz="2800" dirty="0" err="1"/>
              <a:t>Splunk</a:t>
            </a:r>
            <a:endParaRPr lang="en-US" sz="2800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7C10B6A-78CB-281F-A5ED-30FD9DFB603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339080" y="2773543"/>
            <a:ext cx="5683250" cy="365125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F323416-944D-5EF3-E86B-C66018EF540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878156" y="3392713"/>
            <a:ext cx="5683250" cy="365125"/>
          </a:xfrm>
        </p:spPr>
        <p:txBody>
          <a:bodyPr/>
          <a:lstStyle/>
          <a:p>
            <a:r>
              <a:rPr lang="en-US" sz="2800" dirty="0" err="1"/>
              <a:t>ThousandEyes</a:t>
            </a:r>
            <a:endParaRPr lang="en-US" sz="2800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25241E1-6023-ACEC-DB9E-B48F4E8AEE5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878156" y="4011883"/>
            <a:ext cx="5683250" cy="365125"/>
          </a:xfrm>
        </p:spPr>
        <p:txBody>
          <a:bodyPr/>
          <a:lstStyle/>
          <a:p>
            <a:r>
              <a:rPr lang="en-US" sz="2800" dirty="0"/>
              <a:t>Splunk Observability Cloud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D0A444D4-10D1-BD27-7F6E-F2F40E36B93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78156" y="4631055"/>
            <a:ext cx="5683250" cy="365125"/>
          </a:xfrm>
        </p:spPr>
        <p:txBody>
          <a:bodyPr/>
          <a:lstStyle/>
          <a:p>
            <a:r>
              <a:rPr lang="pt-BR" sz="2800" dirty="0" err="1"/>
              <a:t>Splunk</a:t>
            </a:r>
            <a:r>
              <a:rPr lang="pt-BR" sz="2800" dirty="0"/>
              <a:t> Enterprise</a:t>
            </a:r>
          </a:p>
          <a:p>
            <a:endParaRPr lang="pt-BR" sz="2800" dirty="0"/>
          </a:p>
          <a:p>
            <a:endParaRPr lang="pt-BR" sz="2800" dirty="0" err="1"/>
          </a:p>
        </p:txBody>
      </p:sp>
      <p:sp>
        <p:nvSpPr>
          <p:cNvPr id="155" name="Footer Placeholder 154">
            <a:extLst>
              <a:ext uri="{FF2B5EF4-FFF2-40B4-BE49-F238E27FC236}">
                <a16:creationId xmlns:a16="http://schemas.microsoft.com/office/drawing/2014/main" id="{B34BF336-6BEB-F199-2001-3DDC03A1654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5" name="Text Placeholder 51">
            <a:extLst>
              <a:ext uri="{FF2B5EF4-FFF2-40B4-BE49-F238E27FC236}">
                <a16:creationId xmlns:a16="http://schemas.microsoft.com/office/drawing/2014/main" id="{A90DFDEF-581D-DF5B-93DB-DBD8804D0294}"/>
              </a:ext>
            </a:extLst>
          </p:cNvPr>
          <p:cNvSpPr txBox="1">
            <a:spLocks/>
          </p:cNvSpPr>
          <p:nvPr/>
        </p:nvSpPr>
        <p:spPr>
          <a:xfrm>
            <a:off x="5870536" y="5263515"/>
            <a:ext cx="5683250" cy="3651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2276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1000"/>
              </a:spcAft>
              <a:buClrTx/>
              <a:buSzPct val="70000"/>
              <a:buFont typeface="Arial" panose="020B0604020202020204" pitchFamily="34" charset="0"/>
              <a:buNone/>
              <a:defRPr lang="en-US" sz="32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 err="1"/>
              <a:t>ThousandEyes</a:t>
            </a:r>
            <a:r>
              <a:rPr lang="pt-BR" sz="2800" dirty="0"/>
              <a:t> App for </a:t>
            </a:r>
            <a:r>
              <a:rPr lang="pt-BR" sz="2800" dirty="0" err="1"/>
              <a:t>Splunk</a:t>
            </a:r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7" name="Picture 6" descr="A person standing on a brick road&#10;&#10;AI-generated content may be incorrect.">
            <a:extLst>
              <a:ext uri="{FF2B5EF4-FFF2-40B4-BE49-F238E27FC236}">
                <a16:creationId xmlns:a16="http://schemas.microsoft.com/office/drawing/2014/main" id="{87F3FE80-5945-B05B-195D-BB6D69D4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22" t="13841" r="3069" b="31267"/>
          <a:stretch/>
        </p:blipFill>
        <p:spPr>
          <a:xfrm>
            <a:off x="323849" y="4179917"/>
            <a:ext cx="2392061" cy="18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4AB8C01-9CEB-BCC7-8624-1A4F89FE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622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67920-31C9-D4FA-5ABA-C630E038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97A33FD-6A4D-A0BB-A2BB-E76104EB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458FD-CE26-A035-E018-38465C29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688" y="6445885"/>
            <a:ext cx="3727450" cy="411480"/>
          </a:xfrm>
        </p:spPr>
        <p:txBody>
          <a:bodyPr/>
          <a:lstStyle/>
          <a:p>
            <a:r>
              <a:rPr lang="en-US"/>
              <a:t>Session ID: DEVWKS-2656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E432-B70C-6A22-9BE6-A829D2D1B2A2}"/>
              </a:ext>
            </a:extLst>
          </p:cNvPr>
          <p:cNvSpPr txBox="1">
            <a:spLocks/>
          </p:cNvSpPr>
          <p:nvPr/>
        </p:nvSpPr>
        <p:spPr>
          <a:xfrm>
            <a:off x="443997" y="1197864"/>
            <a:ext cx="10020362" cy="35494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Open-source observability framework 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Collection of tools, APIs, and SDKs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Management of telemetry data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Instrument, generate, collect, and export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B66CE1-0C8A-48C9-8B00-36E232A7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4352610"/>
            <a:ext cx="7661893" cy="160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B4A3-2D8D-042E-4688-E71F204F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7F4F1-41F7-A738-3FD9-3961BE39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07CC73-FFB8-EBEB-02BE-E876B701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968C3517-4C58-9133-A467-BFBD6CC9D918}"/>
              </a:ext>
            </a:extLst>
          </p:cNvPr>
          <p:cNvSpPr txBox="1">
            <a:spLocks/>
          </p:cNvSpPr>
          <p:nvPr/>
        </p:nvSpPr>
        <p:spPr>
          <a:xfrm>
            <a:off x="443527" y="1643458"/>
            <a:ext cx="4141173" cy="3816047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800" dirty="0"/>
              <a:t>Periodically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Metrics collected: latency, page load time, throughput...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~30k data points/sec</a:t>
            </a:r>
          </a:p>
          <a:p>
            <a:pPr marL="0" indent="0">
              <a:buNone/>
            </a:pPr>
            <a:endParaRPr lang="en-GB" sz="2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56CABD0-FD7A-BE97-A251-0594B871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398495"/>
            <a:ext cx="7351451" cy="407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1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CAD05-05D0-BF79-84EF-405863C2B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470F2-1574-A2CA-E982-ED5202AA8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C2109BC-373B-2EEF-E048-E760C8816A0E}"/>
              </a:ext>
            </a:extLst>
          </p:cNvPr>
          <p:cNvSpPr txBox="1">
            <a:spLocks/>
          </p:cNvSpPr>
          <p:nvPr/>
        </p:nvSpPr>
        <p:spPr>
          <a:xfrm>
            <a:off x="1035197" y="1307282"/>
            <a:ext cx="4451201" cy="3816047"/>
          </a:xfrm>
          <a:prstGeom prst="rect">
            <a:avLst/>
          </a:prstGeom>
        </p:spPr>
        <p:txBody>
          <a:bodyPr/>
          <a:lstStyle>
            <a:lvl1pPr marL="18288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20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6576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2pPr>
            <a:lvl3pPr marL="54864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6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3pPr>
            <a:lvl4pPr marL="73152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4pPr>
            <a:lvl5pPr marL="914400" indent="-182880" algn="l" defTabSz="912276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lang="en-US" sz="1200" kern="1200" dirty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98" indent="-228592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81" indent="-228561" algn="l" defTabSz="914362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7" indent="0" algn="l" defTabSz="91436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8" indent="-228592" algn="l" defTabSz="91436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4800" dirty="0"/>
              <a:t>Have you used Splunk before? If so, which product(s)?</a:t>
            </a:r>
            <a:endParaRPr lang="en-GB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8C5C71-C5C5-48A7-885F-C25B5FF4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89366" y="652144"/>
            <a:ext cx="2899337" cy="289933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4B72ECE-E9B7-594F-FD45-4F6886CF5702}"/>
              </a:ext>
            </a:extLst>
          </p:cNvPr>
          <p:cNvSpPr txBox="1">
            <a:spLocks/>
          </p:cNvSpPr>
          <p:nvPr/>
        </p:nvSpPr>
        <p:spPr>
          <a:xfrm>
            <a:off x="7589365" y="3820423"/>
            <a:ext cx="2899337" cy="1811349"/>
          </a:xfrm>
          <a:prstGeom prst="rect">
            <a:avLst/>
          </a:prstGeom>
        </p:spPr>
        <p:txBody>
          <a:bodyPr vert="horz" lIns="91440" tIns="0" rIns="9144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kumimoji="0" lang="en-US" sz="700" b="0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" panose="020B0503020201020303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algn="ctr">
              <a:spcBef>
                <a:spcPts val="1113"/>
              </a:spcBef>
            </a:pPr>
            <a:endParaRPr lang="en-GB" sz="3200" spc="-30" dirty="0"/>
          </a:p>
          <a:p>
            <a:pPr marL="57150" algn="ctr">
              <a:spcBef>
                <a:spcPts val="1113"/>
              </a:spcBef>
            </a:pPr>
            <a:r>
              <a:rPr lang="en-GB" sz="3200" spc="-30" dirty="0"/>
              <a:t>Join at</a:t>
            </a:r>
          </a:p>
          <a:p>
            <a:pPr marL="57150" algn="ctr">
              <a:spcBef>
                <a:spcPts val="1113"/>
              </a:spcBef>
            </a:pPr>
            <a:r>
              <a:rPr lang="en-GB" sz="3200" spc="-30" dirty="0">
                <a:hlinkClick r:id="rId3"/>
              </a:rPr>
              <a:t>slido.com</a:t>
            </a:r>
            <a:endParaRPr lang="en-GB" sz="3200" spc="-30" dirty="0"/>
          </a:p>
          <a:p>
            <a:pPr marL="57150" algn="ctr">
              <a:spcBef>
                <a:spcPts val="1113"/>
              </a:spcBef>
            </a:pPr>
            <a:r>
              <a:rPr lang="en-GB" sz="3200" spc="-30" dirty="0"/>
              <a:t># 3469654</a:t>
            </a:r>
          </a:p>
          <a:p>
            <a:pPr marL="57150">
              <a:spcBef>
                <a:spcPts val="1113"/>
              </a:spcBef>
            </a:pPr>
            <a:endParaRPr lang="en-GB" sz="1800" spc="-30" dirty="0"/>
          </a:p>
        </p:txBody>
      </p:sp>
    </p:spTree>
    <p:extLst>
      <p:ext uri="{BB962C8B-B14F-4D97-AF65-F5344CB8AC3E}">
        <p14:creationId xmlns:p14="http://schemas.microsoft.com/office/powerpoint/2010/main" val="298370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DF09B-CF44-E72C-92CF-5FA21CCEC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AE2E4C-B987-1D67-2B84-FA151481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298146"/>
            <a:ext cx="11544300" cy="492443"/>
          </a:xfrm>
        </p:spPr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F34BA-535F-21D5-8CA3-363D413A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14318">
              <a:defRPr/>
            </a:pPr>
            <a:r>
              <a:rPr lang="en-US"/>
              <a:t>Session ID: DEVWKS-2656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2DDBA-7F5D-5A9D-BEE8-6064F8E77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69614" y="29814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5735D7-2270-B80D-B041-E69B12E6DF5B}"/>
              </a:ext>
            </a:extLst>
          </p:cNvPr>
          <p:cNvSpPr txBox="1">
            <a:spLocks/>
          </p:cNvSpPr>
          <p:nvPr/>
        </p:nvSpPr>
        <p:spPr>
          <a:xfrm>
            <a:off x="7144829" y="3997680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Real-time application observability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APM (Application Performance Monitoring)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RUM (Real User Monitoring)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D1622-3791-C85A-BCD5-FB662FC85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824" y="495952"/>
            <a:ext cx="4583977" cy="3093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305C9C-D473-2CBB-39B6-3CB9EA849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3589524"/>
            <a:ext cx="4547292" cy="244820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CF9A75C-C098-A929-C62D-C5AB6EA7183D}"/>
              </a:ext>
            </a:extLst>
          </p:cNvPr>
          <p:cNvSpPr/>
          <p:nvPr/>
        </p:nvSpPr>
        <p:spPr>
          <a:xfrm>
            <a:off x="5540718" y="1711548"/>
            <a:ext cx="1181530" cy="492442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2350EBB-7B60-1A56-74E9-DBF026ED7891}"/>
              </a:ext>
            </a:extLst>
          </p:cNvPr>
          <p:cNvSpPr/>
          <p:nvPr/>
        </p:nvSpPr>
        <p:spPr>
          <a:xfrm rot="10800000">
            <a:off x="5471814" y="4530086"/>
            <a:ext cx="1072344" cy="492441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1A7DF14-9F98-2FA3-C705-4DC08198F22A}"/>
              </a:ext>
            </a:extLst>
          </p:cNvPr>
          <p:cNvSpPr txBox="1">
            <a:spLocks/>
          </p:cNvSpPr>
          <p:nvPr/>
        </p:nvSpPr>
        <p:spPr>
          <a:xfrm>
            <a:off x="672713" y="1146240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/>
              </a:buClr>
              <a:buNone/>
            </a:pPr>
            <a:r>
              <a:rPr lang="en-GB" b="1" dirty="0">
                <a:solidFill>
                  <a:schemeClr val="bg1"/>
                </a:solidFill>
                <a:latin typeface="CiscoSans" panose="020B0503020201020303" pitchFamily="34" charset="0"/>
              </a:rPr>
              <a:t>Splunk Enterprise &amp; Splunk Cloud Platform</a:t>
            </a:r>
          </a:p>
          <a:p>
            <a:pPr>
              <a:buClr>
                <a:schemeClr val="bg1"/>
              </a:buClr>
            </a:pPr>
            <a:r>
              <a:rPr lang="en-GB" b="1" dirty="0">
                <a:solidFill>
                  <a:schemeClr val="bg1"/>
                </a:solidFill>
              </a:rPr>
              <a:t>  </a:t>
            </a:r>
            <a:r>
              <a:rPr lang="en-GB" dirty="0">
                <a:solidFill>
                  <a:schemeClr val="bg1"/>
                </a:solidFill>
              </a:rPr>
              <a:t>IT operations, security and business analytics</a:t>
            </a:r>
          </a:p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Highly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315351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theme/theme1.xml><?xml version="1.0" encoding="utf-8"?>
<a:theme xmlns:a="http://schemas.openxmlformats.org/drawingml/2006/main" name="Cisco Light 03-24-2025">
  <a:themeElements>
    <a:clrScheme name="Cisco Light 03-14-2024">
      <a:dk1>
        <a:srgbClr val="07182D"/>
      </a:dk1>
      <a:lt1>
        <a:srgbClr val="FFFFFF"/>
      </a:lt1>
      <a:dk2>
        <a:srgbClr val="525E6C"/>
      </a:dk2>
      <a:lt2>
        <a:srgbClr val="B4B9C0"/>
      </a:lt2>
      <a:accent1>
        <a:srgbClr val="16BDEB"/>
      </a:accent1>
      <a:accent2>
        <a:srgbClr val="3070E7"/>
      </a:accent2>
      <a:accent3>
        <a:srgbClr val="FF007F"/>
      </a:accent3>
      <a:accent4>
        <a:srgbClr val="FF9000"/>
      </a:accent4>
      <a:accent5>
        <a:srgbClr val="D6D6D6"/>
      </a:accent5>
      <a:accent6>
        <a:srgbClr val="6B6B6B"/>
      </a:accent6>
      <a:hlink>
        <a:srgbClr val="07182D"/>
      </a:hlink>
      <a:folHlink>
        <a:srgbClr val="C0C0C0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>
          <a:solidFill>
            <a:schemeClr val="bg2"/>
          </a:solidFill>
        </a:ln>
        <a:effectLst/>
      </a:spPr>
      <a:bodyPr lIns="182880" tIns="182880" rIns="182880" bIns="18288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 defTabSz="912276" rtl="0" eaLnBrk="1" fontAlgn="base" hangingPunct="1">
          <a:lnSpc>
            <a:spcPct val="100000"/>
          </a:lnSpc>
          <a:spcBef>
            <a:spcPts val="0"/>
          </a:spcBef>
          <a:spcAft>
            <a:spcPts val="1000"/>
          </a:spcAft>
          <a:buClr>
            <a:schemeClr val="bg1"/>
          </a:buClr>
          <a:buSzPct val="100000"/>
          <a:defRPr sz="1600" kern="1200" dirty="0" err="1" smtClean="0">
            <a:solidFill>
              <a:schemeClr val="bg1"/>
            </a:solidFill>
            <a:latin typeface="+mn-lt"/>
            <a:ea typeface="ＭＳ Ｐゴシック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L25 PPT Template LIGHT_final" id="{DB6A1544-E243-414F-8BCA-DAC511221FA7}" vid="{3B91EE1A-7FEA-354C-A444-BE9343244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isco PowerPoint 02-26-2025">
      <a:majorFont>
        <a:latin typeface="CiscoSansTT Medium"/>
        <a:ea typeface=""/>
        <a:cs typeface=""/>
      </a:majorFont>
      <a:minorFont>
        <a:latin typeface="CiscoSans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0564C844FC64E94286D12A77B863B" ma:contentTypeVersion="16" ma:contentTypeDescription="Create a new document." ma:contentTypeScope="" ma:versionID="7618ba674b21caf3262cb1d7a5c8d5a7">
  <xsd:schema xmlns:xsd="http://www.w3.org/2001/XMLSchema" xmlns:xs="http://www.w3.org/2001/XMLSchema" xmlns:p="http://schemas.microsoft.com/office/2006/metadata/properties" xmlns:ns2="86bfc911-7ab4-4301-9aa8-d143c7aadef2" xmlns:ns3="611a56d0-03b4-481a-bfe8-5d0d5986759d" targetNamespace="http://schemas.microsoft.com/office/2006/metadata/properties" ma:root="true" ma:fieldsID="69087c845bbb67ae499413b8dc4beabc" ns2:_="" ns3:_="">
    <xsd:import namespace="86bfc911-7ab4-4301-9aa8-d143c7aadef2"/>
    <xsd:import namespace="611a56d0-03b4-481a-bfe8-5d0d5986759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Location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fc911-7ab4-4301-9aa8-d143c7aade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19ff3e50-0c4c-4a7b-b5cb-fbed74115fd7}" ma:internalName="TaxCatchAll" ma:showField="CatchAllData" ma:web="86bfc911-7ab4-4301-9aa8-d143c7aad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a56d0-03b4-481a-bfe8-5d0d598675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fc911-7ab4-4301-9aa8-d143c7aadef2" xsi:nil="true"/>
    <lcf76f155ced4ddcb4097134ff3c332f xmlns="611a56d0-03b4-481a-bfe8-5d0d5986759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220C7A-CEC7-40CB-B61C-DE1418C23941}">
  <ds:schemaRefs>
    <ds:schemaRef ds:uri="611a56d0-03b4-481a-bfe8-5d0d5986759d"/>
    <ds:schemaRef ds:uri="86bfc911-7ab4-4301-9aa8-d143c7aade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4038E7-FB52-431F-B3F9-25BC914EA0A8}">
  <ds:schemaRefs>
    <ds:schemaRef ds:uri="611a56d0-03b4-481a-bfe8-5d0d5986759d"/>
    <ds:schemaRef ds:uri="http://purl.org/dc/terms/"/>
    <ds:schemaRef ds:uri="86bfc911-7ab4-4301-9aa8-d143c7aadef2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ADEDFC8-D3EC-4B15-A92B-874959124B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CL25 PPT Template LIGHT_final</Template>
  <TotalTime>12524</TotalTime>
  <Words>1199</Words>
  <Application>Microsoft Macintosh PowerPoint</Application>
  <PresentationFormat>Widescreen</PresentationFormat>
  <Paragraphs>224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MS PGothic</vt:lpstr>
      <vt:lpstr>Arial</vt:lpstr>
      <vt:lpstr>CiscoSans</vt:lpstr>
      <vt:lpstr>CiscoSansTT Medium</vt:lpstr>
      <vt:lpstr>Calibri</vt:lpstr>
      <vt:lpstr>CiscoSansTT</vt:lpstr>
      <vt:lpstr>CiscoSansTT Light</vt:lpstr>
      <vt:lpstr>Cisco Light 03-24-2025</vt:lpstr>
      <vt:lpstr>Stream ThousandEyes Data to Splunk Using OpenTelemetry</vt:lpstr>
      <vt:lpstr>Cisco Webex App</vt:lpstr>
      <vt:lpstr> Detect Outages Instantly with ThousandEyes</vt:lpstr>
      <vt:lpstr>Agenda</vt:lpstr>
      <vt:lpstr>Introduction</vt:lpstr>
      <vt:lpstr>OpenTelemetry (OTel)</vt:lpstr>
      <vt:lpstr>ThousandEyes Network Test</vt:lpstr>
      <vt:lpstr>PowerPoint Presentation</vt:lpstr>
      <vt:lpstr>Splunk products</vt:lpstr>
      <vt:lpstr>Workshop</vt:lpstr>
      <vt:lpstr>PowerPoint Presentation</vt:lpstr>
      <vt:lpstr>Login – User &amp; Password </vt:lpstr>
      <vt:lpstr>PowerPoint Presentation</vt:lpstr>
      <vt:lpstr>Step 1. Access Postman</vt:lpstr>
      <vt:lpstr>Step 1. Verify Postman collection DEVWKS-2656 </vt:lpstr>
      <vt:lpstr>Step 2. Create ThousandEyes HTTP Server test </vt:lpstr>
      <vt:lpstr>Step 2. Create ThousandEyes HTTP Server test </vt:lpstr>
      <vt:lpstr>Step 3.a. Create integration for Splunk Observability </vt:lpstr>
      <vt:lpstr>Step 3.b. Access Splunk Observability Cloud </vt:lpstr>
      <vt:lpstr>Step 3.c. Visualize data in Splunk Observability cloud </vt:lpstr>
      <vt:lpstr>Step 3.c. Visualize data in Splunk Observability cloud</vt:lpstr>
      <vt:lpstr>Step 4.a. Create integration for Splunk Enterprise </vt:lpstr>
      <vt:lpstr>Step 4.b. Access Splunk Enterprise</vt:lpstr>
      <vt:lpstr>Step 4.c Visualize data in Splunk Enterprise</vt:lpstr>
      <vt:lpstr>Step 4.c. Visualize data in Splunk Enterprise</vt:lpstr>
      <vt:lpstr>Step 4.c Visualize data in Splunk Enterprise</vt:lpstr>
      <vt:lpstr>Workshop – Bonus Section  ThousandEyes App for Splunk </vt:lpstr>
      <vt:lpstr>Cisco ThousandEyes App for Splunk </vt:lpstr>
      <vt:lpstr>Step 1. Navigate to Cisco ThousandEyes App for Splunk </vt:lpstr>
      <vt:lpstr>Step 2. Create stream test  input</vt:lpstr>
      <vt:lpstr>Step 3. Network and Application dashboards</vt:lpstr>
      <vt:lpstr>Step 4. Create activity log input</vt:lpstr>
      <vt:lpstr>Step 5. Activity logs dashboards</vt:lpstr>
      <vt:lpstr>Recap</vt:lpstr>
      <vt:lpstr>Complete Your Session Evaluations</vt:lpstr>
      <vt:lpstr>Continue your education</vt:lpstr>
      <vt:lpstr>Thank you</vt:lpstr>
      <vt:lpstr>Cisco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Roshan Ganjei -X (rganjei - CHANNEL IMPACT at Cisco)</dc:creator>
  <cp:keywords/>
  <cp:lastModifiedBy>Antonio Jimenez Martinez (antonjim)</cp:lastModifiedBy>
  <cp:revision>18</cp:revision>
  <cp:lastPrinted>2025-06-09T17:15:10Z</cp:lastPrinted>
  <dcterms:created xsi:type="dcterms:W3CDTF">2025-04-02T15:06:04Z</dcterms:created>
  <dcterms:modified xsi:type="dcterms:W3CDTF">2025-06-12T14:47:24Z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89e4fd-a2fa-47bf-9b21-17f706ee2968_Enabled">
    <vt:lpwstr>true</vt:lpwstr>
  </property>
  <property fmtid="{D5CDD505-2E9C-101B-9397-08002B2CF9AE}" pid="3" name="MSIP_Label_a189e4fd-a2fa-47bf-9b21-17f706ee2968_SetDate">
    <vt:lpwstr>2025-03-25T03:02:05Z</vt:lpwstr>
  </property>
  <property fmtid="{D5CDD505-2E9C-101B-9397-08002B2CF9AE}" pid="4" name="MSIP_Label_a189e4fd-a2fa-47bf-9b21-17f706ee2968_Method">
    <vt:lpwstr>Privileged</vt:lpwstr>
  </property>
  <property fmtid="{D5CDD505-2E9C-101B-9397-08002B2CF9AE}" pid="5" name="MSIP_Label_a189e4fd-a2fa-47bf-9b21-17f706ee2968_Name">
    <vt:lpwstr>Cisco Public Label</vt:lpwstr>
  </property>
  <property fmtid="{D5CDD505-2E9C-101B-9397-08002B2CF9AE}" pid="6" name="MSIP_Label_a189e4fd-a2fa-47bf-9b21-17f706ee2968_SiteId">
    <vt:lpwstr>5ae1af62-9505-4097-a69a-c1553ef7840e</vt:lpwstr>
  </property>
  <property fmtid="{D5CDD505-2E9C-101B-9397-08002B2CF9AE}" pid="7" name="MSIP_Label_a189e4fd-a2fa-47bf-9b21-17f706ee2968_ActionId">
    <vt:lpwstr>a9bf7799-6596-4b90-b34b-bc5105c1ef14</vt:lpwstr>
  </property>
  <property fmtid="{D5CDD505-2E9C-101B-9397-08002B2CF9AE}" pid="8" name="MSIP_Label_a189e4fd-a2fa-47bf-9b21-17f706ee2968_ContentBits">
    <vt:lpwstr>2</vt:lpwstr>
  </property>
  <property fmtid="{D5CDD505-2E9C-101B-9397-08002B2CF9AE}" pid="9" name="MSIP_Label_a189e4fd-a2fa-47bf-9b21-17f706ee2968_Tag">
    <vt:lpwstr>10, 0, 1, 1</vt:lpwstr>
  </property>
  <property fmtid="{D5CDD505-2E9C-101B-9397-08002B2CF9AE}" pid="10" name="ClassificationContentMarkingFooterLocations">
    <vt:lpwstr>Cisco Light 03-24-2025:8</vt:lpwstr>
  </property>
  <property fmtid="{D5CDD505-2E9C-101B-9397-08002B2CF9AE}" pid="11" name="ClassificationContentMarkingFooterText">
    <vt:lpwstr>-</vt:lpwstr>
  </property>
  <property fmtid="{D5CDD505-2E9C-101B-9397-08002B2CF9AE}" pid="12" name="ContentTypeId">
    <vt:lpwstr>0x010100AFF0564C844FC64E94286D12A77B863B</vt:lpwstr>
  </property>
</Properties>
</file>